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0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457200"/>
            <a:ext cx="8229600" cy="42291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76809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D4AF37"/>
                </a:solidFill>
              </a:defRPr>
            </a:pPr>
            <a:r>
              <a:t>AOADAGGA STORE</a:t>
            </a:r>
          </a:p>
          <a:p>
            <a:pPr algn="ctr">
              <a:defRPr sz="2000" b="1">
                <a:solidFill>
                  <a:srgbClr val="0F2043"/>
                </a:solidFill>
              </a:defRPr>
            </a:pPr>
            <a:r>
              <a:t>مفهوم جديد للتسوق الذكي والجودة الفاخرة في فلسطين</a:t>
            </a:r>
          </a:p>
          <a:p>
            <a:br/>
            <a:pPr algn="ctr">
              <a:defRPr sz="1600">
                <a:solidFill>
                  <a:srgbClr val="3C3C3C"/>
                </a:solidFill>
              </a:defRPr>
            </a:pPr>
            <a:r>
              <a:t>اقرأ المقال الكامل على مدونة عرب سلايد لمعرفة كيف نغير تجربة الشراء أونلاين!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