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0" r:id="rId2"/>
  </p:sldMasterIdLst>
  <p:sldIdLst>
    <p:sldId id="256" r:id="rId3"/>
    <p:sldId id="294" r:id="rId4"/>
    <p:sldId id="295" r:id="rId5"/>
    <p:sldId id="288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290" r:id="rId14"/>
    <p:sldId id="303" r:id="rId15"/>
    <p:sldId id="266" r:id="rId16"/>
    <p:sldId id="287" r:id="rId17"/>
    <p:sldId id="293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</p:embeddedFont>
    <p:embeddedFont>
      <p:font typeface="Calibri Light" panose="020F0302020204030204" pitchFamily="34" charset="0"/>
      <p:regular r:id="rId21"/>
    </p:embeddedFont>
    <p:embeddedFont>
      <p:font typeface="Tajawal" panose="00000500000000000000" pitchFamily="2" charset="-78"/>
      <p:regular r:id="rId22"/>
    </p:embeddedFont>
  </p:embeddedFontLst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97"/>
  </p:normalViewPr>
  <p:slideViewPr>
    <p:cSldViewPr snapToGrid="0" snapToObjects="1" showGuides="1">
      <p:cViewPr varScale="1">
        <p:scale>
          <a:sx n="64" d="100"/>
          <a:sy n="64" d="100"/>
        </p:scale>
        <p:origin x="8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AEA7E-8002-604E-9171-B2FCFAD8F6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5B71C1-3FB1-4E45-BA28-A09B61504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91B7B-5D44-9843-96E5-ED9222437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E7C91-AE8A-6542-B3E1-DB2D5B27A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2FA3F-8CC6-8941-A0F4-A72014C8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384729842"/>
      </p:ext>
    </p:extLst>
  </p:cSld>
  <p:clrMapOvr>
    <a:masterClrMapping/>
  </p:clrMapOvr>
  <p:transition advClick="0" advTm="500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0424E-65CC-0842-984C-312E937B9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38709-F59D-BF49-9D2D-A4F4E3FE1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F7E98-F8D5-0A49-AD46-276FB5771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F91C08-EA82-2940-A8ED-50B900992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CC091-739E-964B-A873-7929D10EA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809799781"/>
      </p:ext>
    </p:extLst>
  </p:cSld>
  <p:clrMapOvr>
    <a:masterClrMapping/>
  </p:clrMapOvr>
  <p:transition advClick="0" advTm="500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88D6DA-CE33-FE45-96E1-E09845B1D5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EB9937-7545-4E4C-A362-6C3570FD4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2A0D4-E7CB-2949-9F2F-AB03269C2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62978-3D22-024C-924D-D02977987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3D71B-A5DA-AD4B-A99F-F70F0ED6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066398178"/>
      </p:ext>
    </p:extLst>
  </p:cSld>
  <p:clrMapOvr>
    <a:masterClrMapping/>
  </p:clrMapOvr>
  <p:transition advClick="0" advTm="5000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9A6BD-734F-204A-9689-AD5706E4C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9D98E-CFD9-7F42-92CD-63A400142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Low">
              <a:defRPr/>
            </a:lvl1pPr>
            <a:lvl2pPr algn="justLow">
              <a:defRPr/>
            </a:lvl2pPr>
            <a:lvl3pPr algn="justLow">
              <a:defRPr/>
            </a:lvl3pPr>
            <a:lvl4pPr algn="justLow">
              <a:defRPr/>
            </a:lvl4pPr>
            <a:lvl5pPr algn="justLow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3E40A-AD85-5F4F-BB8F-B8526838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4D90C-BED6-2C40-B2E6-9820E8B4E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D1AAF-8C5C-9C46-8B51-5D798D4BA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70962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9A6BD-734F-204A-9689-AD5706E4C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9D98E-CFD9-7F42-92CD-63A400142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Low">
              <a:defRPr/>
            </a:lvl1pPr>
            <a:lvl2pPr algn="justLow">
              <a:defRPr/>
            </a:lvl2pPr>
            <a:lvl3pPr algn="justLow">
              <a:defRPr/>
            </a:lvl3pPr>
            <a:lvl4pPr algn="justLow">
              <a:defRPr/>
            </a:lvl4pPr>
            <a:lvl5pPr algn="justLow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3E40A-AD85-5F4F-BB8F-B8526838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4D90C-BED6-2C40-B2E6-9820E8B4E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D1AAF-8C5C-9C46-8B51-5D798D4BA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70962634"/>
      </p:ext>
    </p:extLst>
  </p:cSld>
  <p:clrMapOvr>
    <a:masterClrMapping/>
  </p:clrMapOvr>
  <p:transition advClick="0" advTm="5000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CE7E5-C228-B741-8549-E47AAA7CA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9FF21-FAB8-2945-A063-D4E587C03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01232-4598-4F40-AE57-805F0E07D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F75A5-EEEB-DB48-A452-738B2778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F8491-20A5-E242-8ACE-192522F54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66882443"/>
      </p:ext>
    </p:extLst>
  </p:cSld>
  <p:clrMapOvr>
    <a:masterClrMapping/>
  </p:clrMapOvr>
  <p:transition advClick="0" advTm="500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EE96C-DCDB-0F46-BB0D-056B2D1A3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07E80-A1C4-A146-A07E-04531AE436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E2A70-B4BF-7540-AB3F-AF53437C1F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7F0D9-454F-5442-831D-862C2B617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5607A-4A20-D44F-8494-F551921DA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B23EA-495C-6045-8356-B42080A11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231331318"/>
      </p:ext>
    </p:extLst>
  </p:cSld>
  <p:clrMapOvr>
    <a:masterClrMapping/>
  </p:clrMapOvr>
  <p:transition advClick="0" advTm="500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671AE-9A4F-5145-B0A5-404ECBD3C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B7D34-CD97-F34F-B52A-D31D4F3A5B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837235-B4D1-2F4B-BEA3-8DBA5AB40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F52745-91ED-3C4F-B3AC-07B9F69BA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D65505-ADF6-6143-9B06-8D2C93DF5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029FB-A134-834D-9E1E-711939B8A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B7B22C-6631-EF4E-A5D6-6058B07A7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B8F6AA-F642-F646-89E9-6A771D122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831424932"/>
      </p:ext>
    </p:extLst>
  </p:cSld>
  <p:clrMapOvr>
    <a:masterClrMapping/>
  </p:clrMapOvr>
  <p:transition advClick="0" advTm="500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961B8-F900-EB4D-AD8B-8AD38B0EF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DBA330-B87D-8247-BC2F-FA5C3FAD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2B267-EE57-4E4B-ABAB-9C2C6A88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027D4F-BA3A-CE43-992F-9EC9612AB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12281507"/>
      </p:ext>
    </p:extLst>
  </p:cSld>
  <p:clrMapOvr>
    <a:masterClrMapping/>
  </p:clrMapOvr>
  <p:transition advClick="0" advTm="500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A2E6A3-0387-474B-9E20-107E77BC4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A08457-9EEC-8040-BBB6-127B4E480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7AFC9-6AB4-CE4A-BB5F-EA5F77F0D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74264215"/>
      </p:ext>
    </p:extLst>
  </p:cSld>
  <p:clrMapOvr>
    <a:masterClrMapping/>
  </p:clrMapOvr>
  <p:transition advClick="0" advTm="500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F8B75-180D-9B41-81F4-1645951FE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F24A4-A51E-414B-AC5B-9D4198F9E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0FF714-5E62-2743-BFD6-1AACD631B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327F3-32D7-374A-A9F9-5330D3A64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D47F4F-93F6-8840-A3DF-4966F38EA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9476C5-DE28-7C4B-BFEB-891112726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728420551"/>
      </p:ext>
    </p:extLst>
  </p:cSld>
  <p:clrMapOvr>
    <a:masterClrMapping/>
  </p:clrMapOvr>
  <p:transition advClick="0" advTm="500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78B8D-116F-554C-A1F5-6E4C9C7F8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259E8B-DF73-0549-99C3-DA03641F40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74D7A5-703D-664C-8E51-01B43A1A9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5E80F4-8474-1043-B901-532BAB78B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8F2F-3688-C94F-AC33-997BAA6899F7}" type="datetimeFigureOut">
              <a:rPr lang="en-IL" smtClean="0"/>
              <a:t>04/15/2020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29BF8-5003-AA47-8E1D-8B643117D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E8D18A-CCF6-3D4D-9DF7-F19858E1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B0EBC-AA15-A041-B2DB-B425E627DAFF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605958924"/>
      </p:ext>
    </p:extLst>
  </p:cSld>
  <p:clrMapOvr>
    <a:masterClrMapping/>
  </p:clrMapOvr>
  <p:transition advClick="0" advTm="500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5C9A4D-2F5A-CC4C-9F12-652BF8AA8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A1BBC-50B9-B345-8A69-F106F212C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7BE34-54BE-7945-AFB1-DEACCABFE3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fld id="{E7BF8F2F-3688-C94F-AC33-997BAA6899F7}" type="datetimeFigureOut">
              <a:rPr lang="en-IL" smtClean="0"/>
              <a:pPr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1D8AF-098B-0F44-98EC-C0596CD06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51CF5-913F-3241-94E6-C0A366E9F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fld id="{D03B0EBC-AA15-A041-B2DB-B425E627DAFF}" type="slidenum">
              <a:rPr lang="en-IL" smtClean="0"/>
              <a:pPr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0579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push dir="r"/>
  </p:transition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ajawal" pitchFamily="2" charset="-78"/>
          <a:ea typeface="+mj-ea"/>
          <a:cs typeface="Tajawal" pitchFamily="2" charset="-78"/>
        </a:defRPr>
      </a:lvl1pPr>
    </p:titleStyle>
    <p:bodyStyle>
      <a:lvl1pPr marL="228600" indent="-228600" algn="justLow" defTabSz="914400" rtl="1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1pPr>
      <a:lvl2pPr marL="6858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2pPr>
      <a:lvl3pPr marL="11430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3pPr>
      <a:lvl4pPr marL="16002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4pPr>
      <a:lvl5pPr marL="20574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5C9A4D-2F5A-CC4C-9F12-652BF8AA8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A1BBC-50B9-B345-8A69-F106F212C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7BE34-54BE-7945-AFB1-DEACCABFE3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fld id="{E7BF8F2F-3688-C94F-AC33-997BAA6899F7}" type="datetimeFigureOut">
              <a:rPr lang="en-IL" smtClean="0"/>
              <a:pPr/>
              <a:t>04/15/2020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1D8AF-098B-0F44-98EC-C0596CD06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51CF5-913F-3241-94E6-C0A366E9F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1">
              <a:defRPr sz="1200">
                <a:solidFill>
                  <a:schemeClr val="tx1">
                    <a:tint val="75000"/>
                  </a:schemeClr>
                </a:solidFill>
                <a:latin typeface="Tajawal" pitchFamily="2" charset="-78"/>
                <a:cs typeface="Tajawal" pitchFamily="2" charset="-78"/>
              </a:defRPr>
            </a:lvl1pPr>
          </a:lstStyle>
          <a:p>
            <a:fld id="{D03B0EBC-AA15-A041-B2DB-B425E627DAFF}" type="slidenum">
              <a:rPr lang="en-IL" smtClean="0"/>
              <a:pPr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0579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ajawal" pitchFamily="2" charset="-78"/>
          <a:ea typeface="+mj-ea"/>
          <a:cs typeface="Tajawal" pitchFamily="2" charset="-78"/>
        </a:defRPr>
      </a:lvl1pPr>
    </p:titleStyle>
    <p:bodyStyle>
      <a:lvl1pPr marL="228600" indent="-228600" algn="justLow" defTabSz="914400" rtl="1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1pPr>
      <a:lvl2pPr marL="6858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2pPr>
      <a:lvl3pPr marL="11430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3pPr>
      <a:lvl4pPr marL="16002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4pPr>
      <a:lvl5pPr marL="2057400" indent="-228600" algn="justLow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itchFamily="2" charset="-78"/>
          <a:ea typeface="+mn-ea"/>
          <a:cs typeface="Tajawal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7" Type="http://schemas.openxmlformats.org/officeDocument/2006/relationships/image" Target="../media/image2.jp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E4C27B6-DB04-4891-AF97-BA1671B1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Man hand typing keyboard input code for register system Premium Photo">
            <a:extLst>
              <a:ext uri="{FF2B5EF4-FFF2-40B4-BE49-F238E27FC236}">
                <a16:creationId xmlns:a16="http://schemas.microsoft.com/office/drawing/2014/main" id="{B8500282-6FDB-4C9A-99DE-A9128C8ECD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5" r="-1" b="2448"/>
          <a:stretch/>
        </p:blipFill>
        <p:spPr bwMode="auto">
          <a:xfrm flipH="1">
            <a:off x="606719" y="-1"/>
            <a:ext cx="1158528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5766F9-551D-F640-A466-83B9F2FF8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6684" y="4187934"/>
            <a:ext cx="3953501" cy="1716113"/>
          </a:xfrm>
        </p:spPr>
        <p:txBody>
          <a:bodyPr>
            <a:normAutofit/>
          </a:bodyPr>
          <a:lstStyle/>
          <a:p>
            <a:endParaRPr lang="en-IL" sz="5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E0EAE70-C355-42D1-BF00-CA8A17A74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78" name="Rectangle 64">
              <a:extLst>
                <a:ext uri="{FF2B5EF4-FFF2-40B4-BE49-F238E27FC236}">
                  <a16:creationId xmlns:a16="http://schemas.microsoft.com/office/drawing/2014/main" id="{E6E58C95-A3F9-4C87-B9A5-32A7A75DDF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:a16="http://schemas.microsoft.com/office/drawing/2014/main" id="{7B08CDDF-E602-4C1B-A248-A43292EB5D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4">
              <a:extLst>
                <a:ext uri="{FF2B5EF4-FFF2-40B4-BE49-F238E27FC236}">
                  <a16:creationId xmlns:a16="http://schemas.microsoft.com/office/drawing/2014/main" id="{6298B977-8F47-48C6-8454-11EF9478E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:a16="http://schemas.microsoft.com/office/drawing/2014/main" id="{06A6FB8E-FB47-44B7-810F-B88B4CCA0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4">
              <a:extLst>
                <a:ext uri="{FF2B5EF4-FFF2-40B4-BE49-F238E27FC236}">
                  <a16:creationId xmlns:a16="http://schemas.microsoft.com/office/drawing/2014/main" id="{818DB8DB-4D04-42C0-BE68-842A9F29A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6">
              <a:extLst>
                <a:ext uri="{FF2B5EF4-FFF2-40B4-BE49-F238E27FC236}">
                  <a16:creationId xmlns:a16="http://schemas.microsoft.com/office/drawing/2014/main" id="{DBCFEA99-52A4-4E8E-B9C9-3D39B0E32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64">
              <a:extLst>
                <a:ext uri="{FF2B5EF4-FFF2-40B4-BE49-F238E27FC236}">
                  <a16:creationId xmlns:a16="http://schemas.microsoft.com/office/drawing/2014/main" id="{A6C0BB10-7324-4D11-A497-57A85CDB6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66">
              <a:extLst>
                <a:ext uri="{FF2B5EF4-FFF2-40B4-BE49-F238E27FC236}">
                  <a16:creationId xmlns:a16="http://schemas.microsoft.com/office/drawing/2014/main" id="{D7440F2E-8192-4FDF-AE8F-2833B7F403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64">
              <a:extLst>
                <a:ext uri="{FF2B5EF4-FFF2-40B4-BE49-F238E27FC236}">
                  <a16:creationId xmlns:a16="http://schemas.microsoft.com/office/drawing/2014/main" id="{B9F7DA6A-1872-4697-A567-20A0115A0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66">
              <a:extLst>
                <a:ext uri="{FF2B5EF4-FFF2-40B4-BE49-F238E27FC236}">
                  <a16:creationId xmlns:a16="http://schemas.microsoft.com/office/drawing/2014/main" id="{98BC1544-07ED-411D-880C-58CB114914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64">
              <a:extLst>
                <a:ext uri="{FF2B5EF4-FFF2-40B4-BE49-F238E27FC236}">
                  <a16:creationId xmlns:a16="http://schemas.microsoft.com/office/drawing/2014/main" id="{BA70D948-9946-455F-8155-D274F01DAB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66">
              <a:extLst>
                <a:ext uri="{FF2B5EF4-FFF2-40B4-BE49-F238E27FC236}">
                  <a16:creationId xmlns:a16="http://schemas.microsoft.com/office/drawing/2014/main" id="{807FCDBA-F7E3-4836-8253-15D212128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64">
              <a:extLst>
                <a:ext uri="{FF2B5EF4-FFF2-40B4-BE49-F238E27FC236}">
                  <a16:creationId xmlns:a16="http://schemas.microsoft.com/office/drawing/2014/main" id="{D6A9BF83-5C67-44B0-883C-82BCAA1923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66">
              <a:extLst>
                <a:ext uri="{FF2B5EF4-FFF2-40B4-BE49-F238E27FC236}">
                  <a16:creationId xmlns:a16="http://schemas.microsoft.com/office/drawing/2014/main" id="{94BA7F92-7961-489E-83BD-5518EB1E99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64">
              <a:extLst>
                <a:ext uri="{FF2B5EF4-FFF2-40B4-BE49-F238E27FC236}">
                  <a16:creationId xmlns:a16="http://schemas.microsoft.com/office/drawing/2014/main" id="{56ADE108-5AE8-4ACF-88B9-28A0B125B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66">
              <a:extLst>
                <a:ext uri="{FF2B5EF4-FFF2-40B4-BE49-F238E27FC236}">
                  <a16:creationId xmlns:a16="http://schemas.microsoft.com/office/drawing/2014/main" id="{75B2D25F-B666-4F19-816A-24456EAF46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64">
              <a:extLst>
                <a:ext uri="{FF2B5EF4-FFF2-40B4-BE49-F238E27FC236}">
                  <a16:creationId xmlns:a16="http://schemas.microsoft.com/office/drawing/2014/main" id="{A7D581F0-987F-45C5-A849-CC1B41222F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66">
              <a:extLst>
                <a:ext uri="{FF2B5EF4-FFF2-40B4-BE49-F238E27FC236}">
                  <a16:creationId xmlns:a16="http://schemas.microsoft.com/office/drawing/2014/main" id="{F388E533-92C3-428E-B078-81D6E1F2D9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64">
              <a:extLst>
                <a:ext uri="{FF2B5EF4-FFF2-40B4-BE49-F238E27FC236}">
                  <a16:creationId xmlns:a16="http://schemas.microsoft.com/office/drawing/2014/main" id="{C68AEED3-AAB1-48A9-8FC3-C68AE6675B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66">
              <a:extLst>
                <a:ext uri="{FF2B5EF4-FFF2-40B4-BE49-F238E27FC236}">
                  <a16:creationId xmlns:a16="http://schemas.microsoft.com/office/drawing/2014/main" id="{0A6CA6BC-FFA6-4C34-B200-6F61EE173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صورة 7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A1694DEE-AA4D-4859-AE08-3DBB361BC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93138"/>
      </p:ext>
    </p:extLst>
  </p:cSld>
  <p:clrMapOvr>
    <a:masterClrMapping/>
  </p:clrMapOvr>
  <p:transition advClick="0" advTm="500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1E7530-396C-45F0-92F4-A885648D1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01072D-CD70-994A-858E-C3CCAD4F3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940" r="1" b="1"/>
          <a:stretch/>
        </p:blipFill>
        <p:spPr>
          <a:xfrm>
            <a:off x="603671" y="-1"/>
            <a:ext cx="11588329" cy="68579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8EF58F-A747-7245-B33C-48664BD61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71" y="721805"/>
            <a:ext cx="4812928" cy="2147520"/>
          </a:xfrm>
        </p:spPr>
        <p:txBody>
          <a:bodyPr>
            <a:normAutofit/>
          </a:bodyPr>
          <a:lstStyle/>
          <a:p>
            <a:pPr algn="ctr"/>
            <a:endParaRPr lang="en-IL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1DE8B58-F373-409E-A253-4380A660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7" name="Rectangle 64">
              <a:extLst>
                <a:ext uri="{FF2B5EF4-FFF2-40B4-BE49-F238E27FC236}">
                  <a16:creationId xmlns:a16="http://schemas.microsoft.com/office/drawing/2014/main" id="{F5ACE265-D22D-48CC-99DE-EB81AE922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6">
              <a:extLst>
                <a:ext uri="{FF2B5EF4-FFF2-40B4-BE49-F238E27FC236}">
                  <a16:creationId xmlns:a16="http://schemas.microsoft.com/office/drawing/2014/main" id="{6FE80EEA-F4ED-4436-8861-0BEAAEFE76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4">
              <a:extLst>
                <a:ext uri="{FF2B5EF4-FFF2-40B4-BE49-F238E27FC236}">
                  <a16:creationId xmlns:a16="http://schemas.microsoft.com/office/drawing/2014/main" id="{C3642BC8-86E8-47D0-8846-3E4D49E4B4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6">
              <a:extLst>
                <a:ext uri="{FF2B5EF4-FFF2-40B4-BE49-F238E27FC236}">
                  <a16:creationId xmlns:a16="http://schemas.microsoft.com/office/drawing/2014/main" id="{82D35214-3634-4180-BF0E-45B614516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15BE89E6-3D1C-42B5-A950-E72889F8B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473771CC-5097-4E08-9606-24B0BC9A0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BE872634-00DA-47BD-880D-5C05FFAD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4F151F5C-DE9B-460E-BC51-471F4A8A5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34557B8A-4D2F-4D0D-B746-59EA85318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C764CD8E-E409-4E9B-8E87-746DDE36D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8E27A01D-2F01-4286-9453-3FBF6E84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460487A5-12EB-422E-9588-8FF06FAF73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7D522D20-C9F7-4B34-9066-4B43ADAAB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97B04F2C-295B-447A-8941-0AD4F5551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17D7FF91-B366-4534-B9B4-5710926EE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B5B8116C-ADD9-4826-9C37-270377E8F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22D01D96-8DB8-40BF-83AC-4CA49EC263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44B584CD-5E60-4B15-847C-B30D15DA1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CF2BB7DC-B968-4F0B-9748-BF0E6E297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CF12C159-3F09-4861-9450-ECD5DB310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26CCE-5178-9747-9434-AF6E79570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271" y="2518349"/>
            <a:ext cx="4809628" cy="4047990"/>
          </a:xfrm>
          <a:solidFill>
            <a:srgbClr val="000000"/>
          </a:solidFill>
        </p:spPr>
        <p:txBody>
          <a:bodyPr anchor="ctr">
            <a:normAutofit/>
          </a:bodyPr>
          <a:lstStyle/>
          <a:p>
            <a:pPr marL="0" indent="0" algn="ctr">
              <a:lnSpc>
                <a:spcPct val="140000"/>
              </a:lnSpc>
              <a:buNone/>
              <a:defRPr/>
            </a:pPr>
            <a:endParaRPr lang="ar-SY" dirty="0">
              <a:solidFill>
                <a:schemeClr val="bg1"/>
              </a:solidFill>
            </a:endParaRPr>
          </a:p>
        </p:txBody>
      </p:sp>
      <p:pic>
        <p:nvPicPr>
          <p:cNvPr id="37" name="صورة 36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7C6E3281-E42E-4976-81CE-BA521EB77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2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C18BB7-5B4C-814D-B917-A2FAC4D80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34" y="448721"/>
            <a:ext cx="5411450" cy="1225650"/>
          </a:xfrm>
        </p:spPr>
        <p:txBody>
          <a:bodyPr anchor="b">
            <a:normAutofit/>
          </a:bodyPr>
          <a:lstStyle/>
          <a:p>
            <a:endParaRPr lang="en-IL" sz="38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CE826-8C7B-1B4E-BE0C-D1F185002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34" y="1909192"/>
            <a:ext cx="5411449" cy="364771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buNone/>
            </a:pPr>
            <a:endParaRPr lang="en-IL" sz="2000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3BAB8F3-D6D2-AF43-88B3-AF58EFEBAF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8" r="38848" b="-1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  <p:pic>
        <p:nvPicPr>
          <p:cNvPr id="8" name="صورة 7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8211D6F3-DE3F-47A1-9B21-26A3702E9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0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E4C27B6-DB04-4891-AF97-BA1671B1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6433EA8E-A074-4484-9A6F-D80EF491E5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13" r="-1" b="6804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عنوان 1">
            <a:extLst>
              <a:ext uri="{FF2B5EF4-FFF2-40B4-BE49-F238E27FC236}">
                <a16:creationId xmlns:a16="http://schemas.microsoft.com/office/drawing/2014/main" id="{27AB24E3-3255-4253-B5B6-467BC8A0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772" y="3720706"/>
            <a:ext cx="3953501" cy="26505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rtl="0"/>
            <a:endParaRPr lang="en-US" sz="5600" dirty="0">
              <a:solidFill>
                <a:schemeClr val="bg1"/>
              </a:solidFill>
              <a:latin typeface="+mj-lt"/>
              <a:cs typeface="+mj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E0EAE70-C355-42D1-BF00-CA8A17A74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E6E58C95-A3F9-4C87-B9A5-32A7A75DDF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6">
              <a:extLst>
                <a:ext uri="{FF2B5EF4-FFF2-40B4-BE49-F238E27FC236}">
                  <a16:creationId xmlns:a16="http://schemas.microsoft.com/office/drawing/2014/main" id="{7B08CDDF-E602-4C1B-A248-A43292EB5D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6298B977-8F47-48C6-8454-11EF9478E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06A6FB8E-FB47-44B7-810F-B88B4CCA0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818DB8DB-4D04-42C0-BE68-842A9F29A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DBCFEA99-52A4-4E8E-B9C9-3D39B0E32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A6C0BB10-7324-4D11-A497-57A85CDB6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D7440F2E-8192-4FDF-AE8F-2833B7F403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B9F7DA6A-1872-4697-A567-20A0115A0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98BC1544-07ED-411D-880C-58CB114914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BA70D948-9946-455F-8155-D274F01DAB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807FCDBA-F7E3-4836-8253-15D212128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D6A9BF83-5C67-44B0-883C-82BCAA1923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94BA7F92-7961-489E-83BD-5518EB1E99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56ADE108-5AE8-4ACF-88B9-28A0B125B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75B2D25F-B666-4F19-816A-24456EAF46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A7D581F0-987F-45C5-A849-CC1B41222F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F388E533-92C3-428E-B078-81D6E1F2D9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C68AEED3-AAB1-48A9-8FC3-C68AE6675B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0A6CA6BC-FFA6-4C34-B200-6F61EE173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صورة 35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43A04975-DA2E-4D22-A7F8-38FBE5C0B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08098"/>
      </p:ext>
    </p:extLst>
  </p:cSld>
  <p:clrMapOvr>
    <a:masterClrMapping/>
  </p:clrMapOvr>
  <p:transition advClick="0" advTm="500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0905E0-7F64-FD41-9B25-A6E86CB62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656" y="448721"/>
            <a:ext cx="5411449" cy="1225650"/>
          </a:xfrm>
        </p:spPr>
        <p:txBody>
          <a:bodyPr anchor="b">
            <a:normAutofit/>
          </a:bodyPr>
          <a:lstStyle/>
          <a:p>
            <a:endParaRPr lang="en-IL" sz="38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8789B-5C52-E846-85FE-B43833D9B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94" y="1909192"/>
            <a:ext cx="5272179" cy="3647710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endParaRPr lang="en-IL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>
            <a:extLst>
              <a:ext uri="{FF2B5EF4-FFF2-40B4-BE49-F238E27FC236}">
                <a16:creationId xmlns:a16="http://schemas.microsoft.com/office/drawing/2014/main" id="{5F2C341F-F929-49B7-8853-94D1309CEB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61" r="23585" b="-1"/>
          <a:stretch/>
        </p:blipFill>
        <p:spPr>
          <a:xfrm>
            <a:off x="6525453" y="0"/>
            <a:ext cx="5666547" cy="6857990"/>
          </a:xfrm>
          <a:prstGeom prst="rect">
            <a:avLst/>
          </a:prstGeom>
        </p:spPr>
      </p:pic>
      <p:pic>
        <p:nvPicPr>
          <p:cNvPr id="9" name="صورة 8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100F5B48-7AB4-478B-9065-8ECDBC443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7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E4C27B6-DB04-4891-AF97-BA1671B1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2619D8-E31E-C349-85D8-4BF3FE7BAA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05" r="-1" b="11056"/>
          <a:stretch/>
        </p:blipFill>
        <p:spPr>
          <a:xfrm>
            <a:off x="603671" y="-1"/>
            <a:ext cx="11585281" cy="685799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73CFDA-1462-AB4C-A366-ABD7C17CA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3956041"/>
            <a:ext cx="3953501" cy="19610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5600" dirty="0">
              <a:solidFill>
                <a:schemeClr val="bg1"/>
              </a:solidFill>
              <a:latin typeface="+mj-lt"/>
              <a:cs typeface="+mj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E0EAE70-C355-42D1-BF00-CA8A17A74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E6E58C95-A3F9-4C87-B9A5-32A7A75DDF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7B08CDDF-E602-4C1B-A248-A43292EB5D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6298B977-8F47-48C6-8454-11EF9478E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06A6FB8E-FB47-44B7-810F-B88B4CCA0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818DB8DB-4D04-42C0-BE68-842A9F29A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DBCFEA99-52A4-4E8E-B9C9-3D39B0E32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A6C0BB10-7324-4D11-A497-57A85CDB6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D7440F2E-8192-4FDF-AE8F-2833B7F403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B9F7DA6A-1872-4697-A567-20A0115A0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98BC1544-07ED-411D-880C-58CB114914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BA70D948-9946-455F-8155-D274F01DAB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807FCDBA-F7E3-4836-8253-15D212128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D6A9BF83-5C67-44B0-883C-82BCAA1923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94BA7F92-7961-489E-83BD-5518EB1E99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56ADE108-5AE8-4ACF-88B9-28A0B125B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75B2D25F-B666-4F19-816A-24456EAF46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:a16="http://schemas.microsoft.com/office/drawing/2014/main" id="{A7D581F0-987F-45C5-A849-CC1B41222F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:a16="http://schemas.microsoft.com/office/drawing/2014/main" id="{F388E533-92C3-428E-B078-81D6E1F2D9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:a16="http://schemas.microsoft.com/office/drawing/2014/main" id="{C68AEED3-AAB1-48A9-8FC3-C68AE6675B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0A6CA6BC-FFA6-4C34-B200-6F61EE173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صورة 40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745E2289-2368-4A19-A333-E43A2460F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9063"/>
      </p:ext>
    </p:extLst>
  </p:cSld>
  <p:clrMapOvr>
    <a:masterClrMapping/>
  </p:clrMapOvr>
  <p:transition advClick="0" advTm="500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246E9-B14A-6845-84EE-1C5CD9ADA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ar-SA" dirty="0"/>
              <a:t>برامج الحماية من الفايروسات</a:t>
            </a:r>
            <a:endParaRPr lang="en-I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89C03F-70FC-3E42-B071-0DA4CB5B2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430" y="3016252"/>
            <a:ext cx="3201887" cy="16382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9890E2-C843-0840-ABFA-B987B8C4D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043" y="1580822"/>
            <a:ext cx="2765894" cy="21198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190F5D-0EC7-8742-BA83-BB6858947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970610"/>
            <a:ext cx="2655133" cy="10487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B95B41-DCC0-AA4B-8D50-2A7A5D9F0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7043" y="3507262"/>
            <a:ext cx="2209800" cy="2209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853E49-5E09-D14B-9076-6445D1C5A4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300" y="1690688"/>
            <a:ext cx="4064000" cy="1638300"/>
          </a:xfrm>
          <a:prstGeom prst="rect">
            <a:avLst/>
          </a:prstGeom>
        </p:spPr>
      </p:pic>
      <p:pic>
        <p:nvPicPr>
          <p:cNvPr id="9" name="صورة 8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CDC68240-AF0C-4AC5-9E86-4D137F6A9F8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91" t="7989" r="2004" b="1"/>
          <a:stretch/>
        </p:blipFill>
        <p:spPr>
          <a:xfrm>
            <a:off x="10296525" y="214312"/>
            <a:ext cx="1647825" cy="46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12662"/>
      </p:ext>
    </p:extLst>
  </p:cSld>
  <p:clrMapOvr>
    <a:masterClrMapping/>
  </p:clrMapOvr>
  <p:transition advClick="0" advTm="500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C382D76E-4A62-452E-A2C2-33169B267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029" y="1402193"/>
            <a:ext cx="3765942" cy="1101538"/>
          </a:xfrm>
          <a:prstGeom prst="rect">
            <a:avLst/>
          </a:prstGeom>
        </p:spPr>
      </p:pic>
      <p:pic>
        <p:nvPicPr>
          <p:cNvPr id="6" name="صورة 5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AE17BAE1-A0A2-4B48-9154-DF70123D1F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0" t="8375" r="1733"/>
          <a:stretch/>
        </p:blipFill>
        <p:spPr>
          <a:xfrm>
            <a:off x="4752974" y="3048502"/>
            <a:ext cx="2686051" cy="754724"/>
          </a:xfrm>
          <a:prstGeom prst="rect">
            <a:avLst/>
          </a:prstGeom>
        </p:spPr>
      </p:pic>
      <p:sp>
        <p:nvSpPr>
          <p:cNvPr id="2" name="مستطيل 1">
            <a:extLst>
              <a:ext uri="{FF2B5EF4-FFF2-40B4-BE49-F238E27FC236}">
                <a16:creationId xmlns:a16="http://schemas.microsoft.com/office/drawing/2014/main" id="{2CEC99EF-96E2-41F0-ABC4-09A45D844228}"/>
              </a:ext>
            </a:extLst>
          </p:cNvPr>
          <p:cNvSpPr/>
          <p:nvPr/>
        </p:nvSpPr>
        <p:spPr>
          <a:xfrm>
            <a:off x="2738202" y="3890797"/>
            <a:ext cx="671559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spc="600" dirty="0">
                <a:solidFill>
                  <a:schemeClr val="tx1"/>
                </a:solidFill>
              </a:rPr>
              <a:t>www.arbslide.com</a:t>
            </a:r>
            <a:endParaRPr lang="ar-SA" sz="2800" spc="600" dirty="0">
              <a:solidFill>
                <a:schemeClr val="tx1"/>
              </a:solidFill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6B6C3A55-6E97-40C4-829C-B59A8ED7BFF8}"/>
              </a:ext>
            </a:extLst>
          </p:cNvPr>
          <p:cNvSpPr/>
          <p:nvPr/>
        </p:nvSpPr>
        <p:spPr>
          <a:xfrm>
            <a:off x="2738201" y="4541407"/>
            <a:ext cx="671559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spc="600" dirty="0">
                <a:solidFill>
                  <a:schemeClr val="tx1"/>
                </a:solidFill>
              </a:rPr>
              <a:t>info@arbslide.com</a:t>
            </a:r>
            <a:endParaRPr lang="ar-SA" sz="2800" spc="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1945"/>
      </p:ext>
    </p:extLst>
  </p:cSld>
  <p:clrMapOvr>
    <a:masterClrMapping/>
  </p:clrMapOvr>
  <p:transition advClick="0" advTm="5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64B94-F37B-DF46-A931-936744B78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4439"/>
            <a:ext cx="6254496" cy="5326905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endParaRPr lang="ar-SY" altLang="en-IL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65B945-5D0D-494C-A6FC-4D37B1FB7B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0" r="34140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</p:spPr>
      </p:pic>
      <p:pic>
        <p:nvPicPr>
          <p:cNvPr id="4" name="صورة 3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F17B853C-8A96-4E03-B53B-94BCD7C10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72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FD622-02CF-534F-A42E-FB7E8EE3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6813" y="365124"/>
            <a:ext cx="6385327" cy="1828800"/>
          </a:xfrm>
        </p:spPr>
        <p:txBody>
          <a:bodyPr>
            <a:normAutofit/>
          </a:bodyPr>
          <a:lstStyle/>
          <a:p>
            <a:pPr rtl="1"/>
            <a:endParaRPr lang="en-IL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7B1EDB-F70F-564E-B789-6A03559E13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99" r="25442" b="-1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53974-33D5-3540-AA09-54F3A567F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9940" y="2068643"/>
            <a:ext cx="6172200" cy="4112701"/>
          </a:xfrm>
        </p:spPr>
        <p:txBody>
          <a:bodyPr anchor="ctr">
            <a:normAutofit/>
          </a:bodyPr>
          <a:lstStyle/>
          <a:p>
            <a:pPr marL="0" indent="0" rtl="1">
              <a:lnSpc>
                <a:spcPct val="200000"/>
              </a:lnSpc>
              <a:buNone/>
            </a:pPr>
            <a:endParaRPr lang="en-IL" sz="2400" dirty="0"/>
          </a:p>
        </p:txBody>
      </p:sp>
      <p:pic>
        <p:nvPicPr>
          <p:cNvPr id="6" name="صورة 5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6414543A-1D94-45D5-B097-C8AC68EA2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675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ooded computer hacker stealing information with laptop Free Photo">
            <a:extLst>
              <a:ext uri="{FF2B5EF4-FFF2-40B4-BE49-F238E27FC236}">
                <a16:creationId xmlns:a16="http://schemas.microsoft.com/office/drawing/2014/main" id="{2BB3EF1D-E724-43EE-9BED-18559B6EA2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1" b="1683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عنوان 1">
            <a:extLst>
              <a:ext uri="{FF2B5EF4-FFF2-40B4-BE49-F238E27FC236}">
                <a16:creationId xmlns:a16="http://schemas.microsoft.com/office/drawing/2014/main" id="{C585B16B-FAFE-4E6A-8D71-CD7DFDFD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683239"/>
            <a:ext cx="9144000" cy="13396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5" name="صورة 4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B30EC96B-A0AA-4683-9D5D-3B136CA0C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49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1692A-B18D-B947-94D4-9E890E1F4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9834E-47BA-9646-802A-D98165709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IL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E620F5-CD31-624B-A44F-6286EABAFC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94" r="27184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36A5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صورة 5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7AD67487-BBD8-4E3D-8BD6-49B8E59AF2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9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08E30A-F3F5-C14E-8AF6-1049159D35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1" r="32195" b="-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9FB73-6C38-7A4A-BF4E-1E7E70C90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1760221"/>
            <a:ext cx="3438906" cy="4165091"/>
          </a:xfrm>
          <a:solidFill>
            <a:srgbClr val="000000"/>
          </a:solidFill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ar-SA" altLang="en-IL" dirty="0"/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2519D658-9744-418E-AF44-65D918BDB447}"/>
              </a:ext>
            </a:extLst>
          </p:cNvPr>
          <p:cNvSpPr/>
          <p:nvPr/>
        </p:nvSpPr>
        <p:spPr>
          <a:xfrm>
            <a:off x="4181092" y="1760221"/>
            <a:ext cx="91440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9" name="صورة 8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30A4C94C-39C4-4072-9631-475E969BC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10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A81E7530-396C-45F0-92F4-A885648D1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Hand typing laptop computer with password login on screen Premium Photo">
            <a:extLst>
              <a:ext uri="{FF2B5EF4-FFF2-40B4-BE49-F238E27FC236}">
                <a16:creationId xmlns:a16="http://schemas.microsoft.com/office/drawing/2014/main" id="{B7C23C0D-AE51-4209-BC95-57D86355B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1008"/>
          <a:stretch/>
        </p:blipFill>
        <p:spPr bwMode="auto">
          <a:xfrm>
            <a:off x="603671" y="-1"/>
            <a:ext cx="1158832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1DE8B58-F373-409E-A253-4380A660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42" name="Rectangle 64">
              <a:extLst>
                <a:ext uri="{FF2B5EF4-FFF2-40B4-BE49-F238E27FC236}">
                  <a16:creationId xmlns:a16="http://schemas.microsoft.com/office/drawing/2014/main" id="{F5ACE265-D22D-48CC-99DE-EB81AE922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66">
              <a:extLst>
                <a:ext uri="{FF2B5EF4-FFF2-40B4-BE49-F238E27FC236}">
                  <a16:creationId xmlns:a16="http://schemas.microsoft.com/office/drawing/2014/main" id="{6FE80EEA-F4ED-4436-8861-0BEAAEFE76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64">
              <a:extLst>
                <a:ext uri="{FF2B5EF4-FFF2-40B4-BE49-F238E27FC236}">
                  <a16:creationId xmlns:a16="http://schemas.microsoft.com/office/drawing/2014/main" id="{C3642BC8-86E8-47D0-8846-3E4D49E4B4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66">
              <a:extLst>
                <a:ext uri="{FF2B5EF4-FFF2-40B4-BE49-F238E27FC236}">
                  <a16:creationId xmlns:a16="http://schemas.microsoft.com/office/drawing/2014/main" id="{82D35214-3634-4180-BF0E-45B614516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64">
              <a:extLst>
                <a:ext uri="{FF2B5EF4-FFF2-40B4-BE49-F238E27FC236}">
                  <a16:creationId xmlns:a16="http://schemas.microsoft.com/office/drawing/2014/main" id="{15BE89E6-3D1C-42B5-A950-E72889F8B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66">
              <a:extLst>
                <a:ext uri="{FF2B5EF4-FFF2-40B4-BE49-F238E27FC236}">
                  <a16:creationId xmlns:a16="http://schemas.microsoft.com/office/drawing/2014/main" id="{473771CC-5097-4E08-9606-24B0BC9A0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64">
              <a:extLst>
                <a:ext uri="{FF2B5EF4-FFF2-40B4-BE49-F238E27FC236}">
                  <a16:creationId xmlns:a16="http://schemas.microsoft.com/office/drawing/2014/main" id="{BE872634-00DA-47BD-880D-5C05FFAD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66">
              <a:extLst>
                <a:ext uri="{FF2B5EF4-FFF2-40B4-BE49-F238E27FC236}">
                  <a16:creationId xmlns:a16="http://schemas.microsoft.com/office/drawing/2014/main" id="{4F151F5C-DE9B-460E-BC51-471F4A8A5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64">
              <a:extLst>
                <a:ext uri="{FF2B5EF4-FFF2-40B4-BE49-F238E27FC236}">
                  <a16:creationId xmlns:a16="http://schemas.microsoft.com/office/drawing/2014/main" id="{34557B8A-4D2F-4D0D-B746-59EA85318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66">
              <a:extLst>
                <a:ext uri="{FF2B5EF4-FFF2-40B4-BE49-F238E27FC236}">
                  <a16:creationId xmlns:a16="http://schemas.microsoft.com/office/drawing/2014/main" id="{C764CD8E-E409-4E9B-8E87-746DDE36D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64">
              <a:extLst>
                <a:ext uri="{FF2B5EF4-FFF2-40B4-BE49-F238E27FC236}">
                  <a16:creationId xmlns:a16="http://schemas.microsoft.com/office/drawing/2014/main" id="{8E27A01D-2F01-4286-9453-3FBF6E84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66">
              <a:extLst>
                <a:ext uri="{FF2B5EF4-FFF2-40B4-BE49-F238E27FC236}">
                  <a16:creationId xmlns:a16="http://schemas.microsoft.com/office/drawing/2014/main" id="{460487A5-12EB-422E-9588-8FF06FAF73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64">
              <a:extLst>
                <a:ext uri="{FF2B5EF4-FFF2-40B4-BE49-F238E27FC236}">
                  <a16:creationId xmlns:a16="http://schemas.microsoft.com/office/drawing/2014/main" id="{7D522D20-C9F7-4B34-9066-4B43ADAAB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66">
              <a:extLst>
                <a:ext uri="{FF2B5EF4-FFF2-40B4-BE49-F238E27FC236}">
                  <a16:creationId xmlns:a16="http://schemas.microsoft.com/office/drawing/2014/main" id="{97B04F2C-295B-447A-8941-0AD4F5551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 64">
              <a:extLst>
                <a:ext uri="{FF2B5EF4-FFF2-40B4-BE49-F238E27FC236}">
                  <a16:creationId xmlns:a16="http://schemas.microsoft.com/office/drawing/2014/main" id="{17D7FF91-B366-4534-B9B4-5710926EE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66">
              <a:extLst>
                <a:ext uri="{FF2B5EF4-FFF2-40B4-BE49-F238E27FC236}">
                  <a16:creationId xmlns:a16="http://schemas.microsoft.com/office/drawing/2014/main" id="{B5B8116C-ADD9-4826-9C37-270377E8F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64">
              <a:extLst>
                <a:ext uri="{FF2B5EF4-FFF2-40B4-BE49-F238E27FC236}">
                  <a16:creationId xmlns:a16="http://schemas.microsoft.com/office/drawing/2014/main" id="{22D01D96-8DB8-40BF-83AC-4CA49EC263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66">
              <a:extLst>
                <a:ext uri="{FF2B5EF4-FFF2-40B4-BE49-F238E27FC236}">
                  <a16:creationId xmlns:a16="http://schemas.microsoft.com/office/drawing/2014/main" id="{44B584CD-5E60-4B15-847C-B30D15DA1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64">
              <a:extLst>
                <a:ext uri="{FF2B5EF4-FFF2-40B4-BE49-F238E27FC236}">
                  <a16:creationId xmlns:a16="http://schemas.microsoft.com/office/drawing/2014/main" id="{CF2BB7DC-B968-4F0B-9748-BF0E6E297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 66">
              <a:extLst>
                <a:ext uri="{FF2B5EF4-FFF2-40B4-BE49-F238E27FC236}">
                  <a16:creationId xmlns:a16="http://schemas.microsoft.com/office/drawing/2014/main" id="{CF12C159-3F09-4861-9450-ECD5DB310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7CAE3-0222-6D4A-8DB8-4D124832B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971" y="3611897"/>
            <a:ext cx="4812928" cy="2954442"/>
          </a:xfrm>
          <a:solidFill>
            <a:srgbClr val="000000">
              <a:alpha val="73000"/>
            </a:srgbClr>
          </a:solidFill>
        </p:spPr>
        <p:txBody>
          <a:bodyPr anchor="ctr">
            <a:normAutofit/>
          </a:bodyPr>
          <a:lstStyle/>
          <a:p>
            <a:pPr marL="0" indent="0" rtl="1">
              <a:buNone/>
            </a:pPr>
            <a:endParaRPr lang="ar-SY" altLang="en-IL" dirty="0">
              <a:solidFill>
                <a:schemeClr val="bg1"/>
              </a:solidFill>
            </a:endParaRPr>
          </a:p>
        </p:txBody>
      </p:sp>
      <p:pic>
        <p:nvPicPr>
          <p:cNvPr id="29" name="صورة 28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F7C9826B-B0B6-4CF8-A135-89F582527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1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2D15AA5-2D73-4A11-A8C5-045F5F439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883" y="1"/>
            <a:ext cx="1219988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4D60ED-785E-C24E-8BB7-06211E02E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866" y="721805"/>
            <a:ext cx="4867998" cy="2147520"/>
          </a:xfrm>
        </p:spPr>
        <p:txBody>
          <a:bodyPr>
            <a:normAutofit/>
          </a:bodyPr>
          <a:lstStyle/>
          <a:p>
            <a:pPr algn="ctr"/>
            <a:endParaRPr lang="en-IL" sz="3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158FAB-5B51-448D-B57F-B977E815C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522BD938-9DFF-4709-A3BD-499A2B4567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6">
              <a:extLst>
                <a:ext uri="{FF2B5EF4-FFF2-40B4-BE49-F238E27FC236}">
                  <a16:creationId xmlns:a16="http://schemas.microsoft.com/office/drawing/2014/main" id="{EE23561C-E245-4EC9-996E-99893D1F12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336B954F-9D36-49C3-8B2C-EC327B40A0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849AAB67-422A-4669-A954-FB5FA0631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212EC127-4771-463A-A7D7-C8B9D923DB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C92340F8-3D1D-481C-8E6A-DBB1C5A5FD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ECCE0B4D-8F94-4455-89FE-2F37775A8D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AA6AA56D-4829-4C1A-AB58-33D004169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73DE339F-48D1-468B-90E6-59A7FF9819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10ABA130-9453-4EBB-9410-3D2CE04E0D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CBB3F52E-6FA3-4B26-9245-5420C9D6A3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E05E0729-E81C-4ABC-840F-FED6F147A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92CEFBE2-704E-4F3D-9127-BF1AAAF0B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59C6C9C8-8026-4DB6-95BA-15AFB5F4C4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C87A238B-F98E-42C1-80BF-9AFA32892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1AB93E8E-CF0D-416D-B04B-53CD5FE7B3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D0F8339C-7983-42B5-8164-66D306B9C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F44A32FF-DC2C-45E7-BE24-405D435EF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F4AF73CC-5BCB-4B12-BCDD-108624BF7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DE8A7978-D28E-4E84-9E09-E6083A663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شكل حر: شكل 5">
            <a:extLst>
              <a:ext uri="{FF2B5EF4-FFF2-40B4-BE49-F238E27FC236}">
                <a16:creationId xmlns:a16="http://schemas.microsoft.com/office/drawing/2014/main" id="{1928FD79-D893-4161-AE60-C8A94411037A}"/>
              </a:ext>
            </a:extLst>
          </p:cNvPr>
          <p:cNvSpPr/>
          <p:nvPr/>
        </p:nvSpPr>
        <p:spPr>
          <a:xfrm>
            <a:off x="3365181" y="2519425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7" name="شكل حر: شكل 6">
            <a:extLst>
              <a:ext uri="{FF2B5EF4-FFF2-40B4-BE49-F238E27FC236}">
                <a16:creationId xmlns:a16="http://schemas.microsoft.com/office/drawing/2014/main" id="{4FB664BB-AEEF-4D30-8E1D-6B5AA025535F}"/>
              </a:ext>
            </a:extLst>
          </p:cNvPr>
          <p:cNvSpPr/>
          <p:nvPr/>
        </p:nvSpPr>
        <p:spPr>
          <a:xfrm>
            <a:off x="1189794" y="2519425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8" name="شكل حر: شكل 7">
            <a:extLst>
              <a:ext uri="{FF2B5EF4-FFF2-40B4-BE49-F238E27FC236}">
                <a16:creationId xmlns:a16="http://schemas.microsoft.com/office/drawing/2014/main" id="{558F0455-204B-49A2-959B-D3CE204B8A34}"/>
              </a:ext>
            </a:extLst>
          </p:cNvPr>
          <p:cNvSpPr/>
          <p:nvPr/>
        </p:nvSpPr>
        <p:spPr>
          <a:xfrm>
            <a:off x="3365181" y="3903762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10" name="شكل حر: شكل 9">
            <a:extLst>
              <a:ext uri="{FF2B5EF4-FFF2-40B4-BE49-F238E27FC236}">
                <a16:creationId xmlns:a16="http://schemas.microsoft.com/office/drawing/2014/main" id="{13A0BDA6-EC86-4326-A4FB-FCA9FB1F0530}"/>
              </a:ext>
            </a:extLst>
          </p:cNvPr>
          <p:cNvSpPr/>
          <p:nvPr/>
        </p:nvSpPr>
        <p:spPr>
          <a:xfrm>
            <a:off x="1189794" y="3903762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12" name="شكل حر: شكل 11">
            <a:extLst>
              <a:ext uri="{FF2B5EF4-FFF2-40B4-BE49-F238E27FC236}">
                <a16:creationId xmlns:a16="http://schemas.microsoft.com/office/drawing/2014/main" id="{EA9DB094-7C91-4F0A-A3F1-5E4D570EFA9A}"/>
              </a:ext>
            </a:extLst>
          </p:cNvPr>
          <p:cNvSpPr/>
          <p:nvPr/>
        </p:nvSpPr>
        <p:spPr>
          <a:xfrm>
            <a:off x="3365181" y="5288099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/>
          </a:p>
        </p:txBody>
      </p:sp>
      <p:sp>
        <p:nvSpPr>
          <p:cNvPr id="14" name="شكل حر: شكل 13">
            <a:extLst>
              <a:ext uri="{FF2B5EF4-FFF2-40B4-BE49-F238E27FC236}">
                <a16:creationId xmlns:a16="http://schemas.microsoft.com/office/drawing/2014/main" id="{C7832C42-D66E-4070-A2B3-D2133AA14E1B}"/>
              </a:ext>
            </a:extLst>
          </p:cNvPr>
          <p:cNvSpPr/>
          <p:nvPr/>
        </p:nvSpPr>
        <p:spPr>
          <a:xfrm>
            <a:off x="1189794" y="5288099"/>
            <a:ext cx="1977624" cy="1186574"/>
          </a:xfrm>
          <a:custGeom>
            <a:avLst/>
            <a:gdLst>
              <a:gd name="connsiteX0" fmla="*/ 0 w 1977624"/>
              <a:gd name="connsiteY0" fmla="*/ 0 h 1186574"/>
              <a:gd name="connsiteX1" fmla="*/ 1977624 w 1977624"/>
              <a:gd name="connsiteY1" fmla="*/ 0 h 1186574"/>
              <a:gd name="connsiteX2" fmla="*/ 1977624 w 1977624"/>
              <a:gd name="connsiteY2" fmla="*/ 1186574 h 1186574"/>
              <a:gd name="connsiteX3" fmla="*/ 0 w 1977624"/>
              <a:gd name="connsiteY3" fmla="*/ 1186574 h 1186574"/>
              <a:gd name="connsiteX4" fmla="*/ 0 w 1977624"/>
              <a:gd name="connsiteY4" fmla="*/ 0 h 11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624" h="1186574">
                <a:moveTo>
                  <a:pt x="0" y="0"/>
                </a:moveTo>
                <a:lnTo>
                  <a:pt x="1977624" y="0"/>
                </a:lnTo>
                <a:lnTo>
                  <a:pt x="1977624" y="1186574"/>
                </a:lnTo>
                <a:lnTo>
                  <a:pt x="0" y="11865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1700" kern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945B49-E82F-3248-8C4C-018C920814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39" r="2" b="9440"/>
          <a:stretch/>
        </p:blipFill>
        <p:spPr>
          <a:xfrm>
            <a:off x="5898759" y="1238634"/>
            <a:ext cx="5731071" cy="4826833"/>
          </a:xfrm>
          <a:prstGeom prst="rect">
            <a:avLst/>
          </a:prstGeom>
        </p:spPr>
      </p:pic>
      <p:pic>
        <p:nvPicPr>
          <p:cNvPr id="36" name="صورة 35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AC7E2B92-40C2-4D0D-A985-4F548F81B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17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1E7530-396C-45F0-92F4-A885648D1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A51525FE-C80E-0742-8040-078BBD9810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93" b="-1"/>
          <a:stretch/>
        </p:blipFill>
        <p:spPr>
          <a:xfrm flipH="1">
            <a:off x="603671" y="-1"/>
            <a:ext cx="11588329" cy="68579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790E3-93D2-1B40-9EB1-179BDD9FC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721805"/>
            <a:ext cx="3874686" cy="1537066"/>
          </a:xfrm>
        </p:spPr>
        <p:txBody>
          <a:bodyPr>
            <a:normAutofit/>
          </a:bodyPr>
          <a:lstStyle/>
          <a:p>
            <a:pPr algn="ctr" rtl="1"/>
            <a:endParaRPr lang="en-IL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1DE8B58-F373-409E-A253-4380A660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7" name="Rectangle 64">
              <a:extLst>
                <a:ext uri="{FF2B5EF4-FFF2-40B4-BE49-F238E27FC236}">
                  <a16:creationId xmlns:a16="http://schemas.microsoft.com/office/drawing/2014/main" id="{F5ACE265-D22D-48CC-99DE-EB81AE922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6">
              <a:extLst>
                <a:ext uri="{FF2B5EF4-FFF2-40B4-BE49-F238E27FC236}">
                  <a16:creationId xmlns:a16="http://schemas.microsoft.com/office/drawing/2014/main" id="{6FE80EEA-F4ED-4436-8861-0BEAAEFE76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4">
              <a:extLst>
                <a:ext uri="{FF2B5EF4-FFF2-40B4-BE49-F238E27FC236}">
                  <a16:creationId xmlns:a16="http://schemas.microsoft.com/office/drawing/2014/main" id="{C3642BC8-86E8-47D0-8846-3E4D49E4B4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6">
              <a:extLst>
                <a:ext uri="{FF2B5EF4-FFF2-40B4-BE49-F238E27FC236}">
                  <a16:creationId xmlns:a16="http://schemas.microsoft.com/office/drawing/2014/main" id="{82D35214-3634-4180-BF0E-45B614516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15BE89E6-3D1C-42B5-A950-E72889F8B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473771CC-5097-4E08-9606-24B0BC9A0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BE872634-00DA-47BD-880D-5C05FFAD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4F151F5C-DE9B-460E-BC51-471F4A8A5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34557B8A-4D2F-4D0D-B746-59EA85318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C764CD8E-E409-4E9B-8E87-746DDE36D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8E27A01D-2F01-4286-9453-3FBF6E84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460487A5-12EB-422E-9588-8FF06FAF73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7D522D20-C9F7-4B34-9066-4B43ADAAB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97B04F2C-295B-447A-8941-0AD4F5551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17D7FF91-B366-4534-B9B4-5710926EE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B5B8116C-ADD9-4826-9C37-270377E8F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22D01D96-8DB8-40BF-83AC-4CA49EC263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44B584CD-5E60-4B15-847C-B30D15DA1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CF2BB7DC-B968-4F0B-9748-BF0E6E297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CF12C159-3F09-4861-9450-ECD5DB310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D6241-127D-894C-95A4-119237152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649" y="2518348"/>
            <a:ext cx="3874685" cy="4047991"/>
          </a:xfrm>
        </p:spPr>
        <p:txBody>
          <a:bodyPr anchor="ctr">
            <a:normAutofit/>
          </a:bodyPr>
          <a:lstStyle/>
          <a:p>
            <a:pPr>
              <a:lnSpc>
                <a:spcPct val="170000"/>
              </a:lnSpc>
            </a:pPr>
            <a:endParaRPr lang="en-US" altLang="en-IL" dirty="0">
              <a:solidFill>
                <a:schemeClr val="bg1"/>
              </a:solidFill>
            </a:endParaRPr>
          </a:p>
        </p:txBody>
      </p:sp>
      <p:pic>
        <p:nvPicPr>
          <p:cNvPr id="37" name="صورة 36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4C9CE429-3BF0-4D45-AF3E-4E797F64A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547" y="173600"/>
            <a:ext cx="1725371" cy="5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15</Words>
  <Application>Microsoft Office PowerPoint</Application>
  <PresentationFormat>شاشة عريضة</PresentationFormat>
  <Paragraphs>4</Paragraphs>
  <Slides>16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16</vt:i4>
      </vt:variant>
    </vt:vector>
  </HeadingPairs>
  <TitlesOfParts>
    <vt:vector size="22" baseType="lpstr">
      <vt:lpstr>Arial</vt:lpstr>
      <vt:lpstr>Calibri</vt:lpstr>
      <vt:lpstr>Tajawal</vt:lpstr>
      <vt:lpstr>Calibri Light</vt:lpstr>
      <vt:lpstr>Office Theme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برامج الحماية من الفايروسات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فيروسات الحاسوب</dc:title>
  <dc:creator>Waleed Afifi</dc:creator>
  <cp:lastModifiedBy>Waleed Afifi</cp:lastModifiedBy>
  <cp:revision>13</cp:revision>
  <dcterms:created xsi:type="dcterms:W3CDTF">2020-04-13T23:36:01Z</dcterms:created>
  <dcterms:modified xsi:type="dcterms:W3CDTF">2020-04-15T13:32:11Z</dcterms:modified>
</cp:coreProperties>
</file>