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300" r:id="rId4"/>
    <p:sldId id="258" r:id="rId5"/>
    <p:sldId id="259" r:id="rId6"/>
    <p:sldId id="262" r:id="rId7"/>
    <p:sldId id="266" r:id="rId8"/>
    <p:sldId id="268" r:id="rId9"/>
    <p:sldId id="273" r:id="rId10"/>
    <p:sldId id="312" r:id="rId11"/>
    <p:sldId id="281" r:id="rId12"/>
    <p:sldId id="290" r:id="rId13"/>
    <p:sldId id="313" r:id="rId14"/>
    <p:sldId id="315" r:id="rId15"/>
    <p:sldId id="316" r:id="rId16"/>
    <p:sldId id="304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</p:embeddedFont>
    <p:embeddedFont>
      <p:font typeface="Tajawal" panose="00000500000000000000" pitchFamily="2" charset="-78"/>
      <p:regular r:id="rId20"/>
    </p:embeddedFont>
    <p:embeddedFont>
      <p:font typeface="Tw Cen MT" panose="020B0602020104020603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9BF"/>
    <a:srgbClr val="5C9C9E"/>
    <a:srgbClr val="EBBC53"/>
    <a:srgbClr val="FE5A85"/>
    <a:srgbClr val="32DAFF"/>
    <a:srgbClr val="413F4D"/>
    <a:srgbClr val="4E5C72"/>
    <a:srgbClr val="DEF5A8"/>
    <a:srgbClr val="F8971D"/>
    <a:srgbClr val="6DD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79"/>
    <p:restoredTop sz="95909"/>
  </p:normalViewPr>
  <p:slideViewPr>
    <p:cSldViewPr snapToGrid="0" snapToObjects="1" showGuides="1">
      <p:cViewPr>
        <p:scale>
          <a:sx n="75" d="100"/>
          <a:sy n="75" d="100"/>
        </p:scale>
        <p:origin x="4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864A34-3760-2440-8FB7-F8D62E0973F6}" type="doc">
      <dgm:prSet loTypeId="urn:microsoft.com/office/officeart/2005/8/layout/cycle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4AD94F0-70C3-9040-9DAE-B6534AEA448E}">
      <dgm:prSet/>
      <dgm:spPr/>
      <dgm:t>
        <a:bodyPr/>
        <a:lstStyle/>
        <a:p>
          <a:endParaRPr lang="en-US" b="1" dirty="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67CBCC3C-858B-AB48-9DBE-CBC9907ED12B}" type="parTrans" cxnId="{DA19B21C-B79F-0A4A-82A3-D3FEF674AA04}">
      <dgm:prSet/>
      <dgm:spPr/>
      <dgm:t>
        <a:bodyPr/>
        <a:lstStyle/>
        <a:p>
          <a:endParaRPr lang="en-US" b="1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6BE1CAAC-E38F-4943-B79F-28BF4D513DCC}" type="sibTrans" cxnId="{DA19B21C-B79F-0A4A-82A3-D3FEF674AA04}">
      <dgm:prSet/>
      <dgm:spPr/>
      <dgm:t>
        <a:bodyPr/>
        <a:lstStyle/>
        <a:p>
          <a:endParaRPr lang="en-US" b="1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4D333A2D-1D67-0E49-AC90-69072A3FA81C}">
      <dgm:prSet/>
      <dgm:spPr/>
      <dgm:t>
        <a:bodyPr/>
        <a:lstStyle/>
        <a:p>
          <a:endParaRPr lang="en-US" b="1" dirty="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A205737A-8D3F-4E4F-BA9F-2D28C81BE416}" type="parTrans" cxnId="{6A80B265-7074-B54A-8A43-0B895BCD8292}">
      <dgm:prSet/>
      <dgm:spPr/>
      <dgm:t>
        <a:bodyPr/>
        <a:lstStyle/>
        <a:p>
          <a:endParaRPr lang="en-US" b="1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1D7FE110-9259-1447-87B1-6F46173B2F02}" type="sibTrans" cxnId="{6A80B265-7074-B54A-8A43-0B895BCD8292}">
      <dgm:prSet/>
      <dgm:spPr/>
      <dgm:t>
        <a:bodyPr/>
        <a:lstStyle/>
        <a:p>
          <a:endParaRPr lang="en-US" b="1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C3F61CBE-D0C3-B24B-9419-D5342CF8B13C}">
      <dgm:prSet/>
      <dgm:spPr/>
      <dgm:t>
        <a:bodyPr/>
        <a:lstStyle/>
        <a:p>
          <a:endParaRPr lang="en-US" b="1" dirty="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A6152BDA-B126-4347-857E-986F02F66C6C}" type="parTrans" cxnId="{8EB3F17F-F33B-F04A-A901-FEFCCADB5F62}">
      <dgm:prSet/>
      <dgm:spPr/>
      <dgm:t>
        <a:bodyPr/>
        <a:lstStyle/>
        <a:p>
          <a:endParaRPr lang="en-US" b="1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5F5B7B1B-436B-BA49-9099-36362DBD25AD}" type="sibTrans" cxnId="{8EB3F17F-F33B-F04A-A901-FEFCCADB5F62}">
      <dgm:prSet/>
      <dgm:spPr/>
      <dgm:t>
        <a:bodyPr/>
        <a:lstStyle/>
        <a:p>
          <a:endParaRPr lang="en-US" b="1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gm:t>
    </dgm:pt>
    <dgm:pt modelId="{0487C46D-18E6-C444-BD42-CDCCDF355A72}" type="pres">
      <dgm:prSet presAssocID="{35864A34-3760-2440-8FB7-F8D62E0973F6}" presName="Name0" presStyleCnt="0">
        <dgm:presLayoutVars>
          <dgm:dir/>
          <dgm:resizeHandles val="exact"/>
        </dgm:presLayoutVars>
      </dgm:prSet>
      <dgm:spPr/>
    </dgm:pt>
    <dgm:pt modelId="{8DCEC49D-03DD-8842-A28D-CD9EADF30D55}" type="pres">
      <dgm:prSet presAssocID="{E4AD94F0-70C3-9040-9DAE-B6534AEA448E}" presName="node" presStyleLbl="node1" presStyleIdx="0" presStyleCnt="3">
        <dgm:presLayoutVars>
          <dgm:bulletEnabled val="1"/>
        </dgm:presLayoutVars>
      </dgm:prSet>
      <dgm:spPr/>
    </dgm:pt>
    <dgm:pt modelId="{E5049B86-BAEF-B740-A9C4-809B6D5C1894}" type="pres">
      <dgm:prSet presAssocID="{6BE1CAAC-E38F-4943-B79F-28BF4D513DCC}" presName="sibTrans" presStyleLbl="sibTrans2D1" presStyleIdx="0" presStyleCnt="3"/>
      <dgm:spPr/>
    </dgm:pt>
    <dgm:pt modelId="{03D6363A-FE79-A140-B09E-C65F2D8AD789}" type="pres">
      <dgm:prSet presAssocID="{6BE1CAAC-E38F-4943-B79F-28BF4D513DCC}" presName="connectorText" presStyleLbl="sibTrans2D1" presStyleIdx="0" presStyleCnt="3"/>
      <dgm:spPr/>
    </dgm:pt>
    <dgm:pt modelId="{4CAA76DE-983C-1949-A522-347340F597F2}" type="pres">
      <dgm:prSet presAssocID="{4D333A2D-1D67-0E49-AC90-69072A3FA81C}" presName="node" presStyleLbl="node1" presStyleIdx="1" presStyleCnt="3">
        <dgm:presLayoutVars>
          <dgm:bulletEnabled val="1"/>
        </dgm:presLayoutVars>
      </dgm:prSet>
      <dgm:spPr/>
    </dgm:pt>
    <dgm:pt modelId="{0F5A7AF3-73B2-F645-ABFF-9A948F0945B2}" type="pres">
      <dgm:prSet presAssocID="{1D7FE110-9259-1447-87B1-6F46173B2F02}" presName="sibTrans" presStyleLbl="sibTrans2D1" presStyleIdx="1" presStyleCnt="3"/>
      <dgm:spPr/>
    </dgm:pt>
    <dgm:pt modelId="{5A9D24DF-064C-BD4C-8BCE-757E3874B520}" type="pres">
      <dgm:prSet presAssocID="{1D7FE110-9259-1447-87B1-6F46173B2F02}" presName="connectorText" presStyleLbl="sibTrans2D1" presStyleIdx="1" presStyleCnt="3"/>
      <dgm:spPr/>
    </dgm:pt>
    <dgm:pt modelId="{6589D724-9E9D-3F43-8661-6B8923E53C7C}" type="pres">
      <dgm:prSet presAssocID="{C3F61CBE-D0C3-B24B-9419-D5342CF8B13C}" presName="node" presStyleLbl="node1" presStyleIdx="2" presStyleCnt="3">
        <dgm:presLayoutVars>
          <dgm:bulletEnabled val="1"/>
        </dgm:presLayoutVars>
      </dgm:prSet>
      <dgm:spPr/>
    </dgm:pt>
    <dgm:pt modelId="{646B7C46-65F6-0C40-9916-354C1BA6110F}" type="pres">
      <dgm:prSet presAssocID="{5F5B7B1B-436B-BA49-9099-36362DBD25AD}" presName="sibTrans" presStyleLbl="sibTrans2D1" presStyleIdx="2" presStyleCnt="3"/>
      <dgm:spPr/>
    </dgm:pt>
    <dgm:pt modelId="{13706C63-4446-094C-90EC-A38850D83D35}" type="pres">
      <dgm:prSet presAssocID="{5F5B7B1B-436B-BA49-9099-36362DBD25AD}" presName="connectorText" presStyleLbl="sibTrans2D1" presStyleIdx="2" presStyleCnt="3"/>
      <dgm:spPr/>
    </dgm:pt>
  </dgm:ptLst>
  <dgm:cxnLst>
    <dgm:cxn modelId="{DA19B21C-B79F-0A4A-82A3-D3FEF674AA04}" srcId="{35864A34-3760-2440-8FB7-F8D62E0973F6}" destId="{E4AD94F0-70C3-9040-9DAE-B6534AEA448E}" srcOrd="0" destOrd="0" parTransId="{67CBCC3C-858B-AB48-9DBE-CBC9907ED12B}" sibTransId="{6BE1CAAC-E38F-4943-B79F-28BF4D513DCC}"/>
    <dgm:cxn modelId="{52E77D36-5676-DF4C-8066-1838BF3B141B}" type="presOf" srcId="{1D7FE110-9259-1447-87B1-6F46173B2F02}" destId="{5A9D24DF-064C-BD4C-8BCE-757E3874B520}" srcOrd="1" destOrd="0" presId="urn:microsoft.com/office/officeart/2005/8/layout/cycle7"/>
    <dgm:cxn modelId="{E00D963F-28E0-7C45-8418-E190C38E70E7}" type="presOf" srcId="{4D333A2D-1D67-0E49-AC90-69072A3FA81C}" destId="{4CAA76DE-983C-1949-A522-347340F597F2}" srcOrd="0" destOrd="0" presId="urn:microsoft.com/office/officeart/2005/8/layout/cycle7"/>
    <dgm:cxn modelId="{6A80B265-7074-B54A-8A43-0B895BCD8292}" srcId="{35864A34-3760-2440-8FB7-F8D62E0973F6}" destId="{4D333A2D-1D67-0E49-AC90-69072A3FA81C}" srcOrd="1" destOrd="0" parTransId="{A205737A-8D3F-4E4F-BA9F-2D28C81BE416}" sibTransId="{1D7FE110-9259-1447-87B1-6F46173B2F02}"/>
    <dgm:cxn modelId="{A316D567-4B82-DA4E-BCDA-836812B57B40}" type="presOf" srcId="{1D7FE110-9259-1447-87B1-6F46173B2F02}" destId="{0F5A7AF3-73B2-F645-ABFF-9A948F0945B2}" srcOrd="0" destOrd="0" presId="urn:microsoft.com/office/officeart/2005/8/layout/cycle7"/>
    <dgm:cxn modelId="{6A47FC6F-5601-2745-A8B2-74FF8E58DF18}" type="presOf" srcId="{5F5B7B1B-436B-BA49-9099-36362DBD25AD}" destId="{13706C63-4446-094C-90EC-A38850D83D35}" srcOrd="1" destOrd="0" presId="urn:microsoft.com/office/officeart/2005/8/layout/cycle7"/>
    <dgm:cxn modelId="{B26E8272-04FD-9C43-8693-8D97A8333885}" type="presOf" srcId="{E4AD94F0-70C3-9040-9DAE-B6534AEA448E}" destId="{8DCEC49D-03DD-8842-A28D-CD9EADF30D55}" srcOrd="0" destOrd="0" presId="urn:microsoft.com/office/officeart/2005/8/layout/cycle7"/>
    <dgm:cxn modelId="{2F7C4453-A201-9E49-88BA-AE5CF6BACDA7}" type="presOf" srcId="{35864A34-3760-2440-8FB7-F8D62E0973F6}" destId="{0487C46D-18E6-C444-BD42-CDCCDF355A72}" srcOrd="0" destOrd="0" presId="urn:microsoft.com/office/officeart/2005/8/layout/cycle7"/>
    <dgm:cxn modelId="{5DD14456-B69B-364F-80DC-5051FB80C986}" type="presOf" srcId="{5F5B7B1B-436B-BA49-9099-36362DBD25AD}" destId="{646B7C46-65F6-0C40-9916-354C1BA6110F}" srcOrd="0" destOrd="0" presId="urn:microsoft.com/office/officeart/2005/8/layout/cycle7"/>
    <dgm:cxn modelId="{8EB3F17F-F33B-F04A-A901-FEFCCADB5F62}" srcId="{35864A34-3760-2440-8FB7-F8D62E0973F6}" destId="{C3F61CBE-D0C3-B24B-9419-D5342CF8B13C}" srcOrd="2" destOrd="0" parTransId="{A6152BDA-B126-4347-857E-986F02F66C6C}" sibTransId="{5F5B7B1B-436B-BA49-9099-36362DBD25AD}"/>
    <dgm:cxn modelId="{B97E03AD-D1AB-4448-871B-93993284FD0F}" type="presOf" srcId="{6BE1CAAC-E38F-4943-B79F-28BF4D513DCC}" destId="{03D6363A-FE79-A140-B09E-C65F2D8AD789}" srcOrd="1" destOrd="0" presId="urn:microsoft.com/office/officeart/2005/8/layout/cycle7"/>
    <dgm:cxn modelId="{80A2B7BF-0DB6-C54E-8EF5-3413B1645FDB}" type="presOf" srcId="{6BE1CAAC-E38F-4943-B79F-28BF4D513DCC}" destId="{E5049B86-BAEF-B740-A9C4-809B6D5C1894}" srcOrd="0" destOrd="0" presId="urn:microsoft.com/office/officeart/2005/8/layout/cycle7"/>
    <dgm:cxn modelId="{BDAF43EE-BB51-6C49-90A5-087456683570}" type="presOf" srcId="{C3F61CBE-D0C3-B24B-9419-D5342CF8B13C}" destId="{6589D724-9E9D-3F43-8661-6B8923E53C7C}" srcOrd="0" destOrd="0" presId="urn:microsoft.com/office/officeart/2005/8/layout/cycle7"/>
    <dgm:cxn modelId="{AF492F9C-C85D-8C48-93D0-5678AC1D787D}" type="presParOf" srcId="{0487C46D-18E6-C444-BD42-CDCCDF355A72}" destId="{8DCEC49D-03DD-8842-A28D-CD9EADF30D55}" srcOrd="0" destOrd="0" presId="urn:microsoft.com/office/officeart/2005/8/layout/cycle7"/>
    <dgm:cxn modelId="{F4BAEA29-D3A0-5D44-9BA8-910D73A4D5E7}" type="presParOf" srcId="{0487C46D-18E6-C444-BD42-CDCCDF355A72}" destId="{E5049B86-BAEF-B740-A9C4-809B6D5C1894}" srcOrd="1" destOrd="0" presId="urn:microsoft.com/office/officeart/2005/8/layout/cycle7"/>
    <dgm:cxn modelId="{D24158FA-A8E6-234F-A9D6-8B2AFCE60E95}" type="presParOf" srcId="{E5049B86-BAEF-B740-A9C4-809B6D5C1894}" destId="{03D6363A-FE79-A140-B09E-C65F2D8AD789}" srcOrd="0" destOrd="0" presId="urn:microsoft.com/office/officeart/2005/8/layout/cycle7"/>
    <dgm:cxn modelId="{4943DF89-2305-9F42-B9F0-04198FF39BE8}" type="presParOf" srcId="{0487C46D-18E6-C444-BD42-CDCCDF355A72}" destId="{4CAA76DE-983C-1949-A522-347340F597F2}" srcOrd="2" destOrd="0" presId="urn:microsoft.com/office/officeart/2005/8/layout/cycle7"/>
    <dgm:cxn modelId="{9E841DC3-6532-ED45-BB1A-F661D75E6C7F}" type="presParOf" srcId="{0487C46D-18E6-C444-BD42-CDCCDF355A72}" destId="{0F5A7AF3-73B2-F645-ABFF-9A948F0945B2}" srcOrd="3" destOrd="0" presId="urn:microsoft.com/office/officeart/2005/8/layout/cycle7"/>
    <dgm:cxn modelId="{5194940F-F5B6-7045-93B3-DDB29BCB0524}" type="presParOf" srcId="{0F5A7AF3-73B2-F645-ABFF-9A948F0945B2}" destId="{5A9D24DF-064C-BD4C-8BCE-757E3874B520}" srcOrd="0" destOrd="0" presId="urn:microsoft.com/office/officeart/2005/8/layout/cycle7"/>
    <dgm:cxn modelId="{3463A369-1FAA-934C-944C-90C1BE3A235E}" type="presParOf" srcId="{0487C46D-18E6-C444-BD42-CDCCDF355A72}" destId="{6589D724-9E9D-3F43-8661-6B8923E53C7C}" srcOrd="4" destOrd="0" presId="urn:microsoft.com/office/officeart/2005/8/layout/cycle7"/>
    <dgm:cxn modelId="{A8EF18A3-9BCD-544C-8B06-B1340E699D9F}" type="presParOf" srcId="{0487C46D-18E6-C444-BD42-CDCCDF355A72}" destId="{646B7C46-65F6-0C40-9916-354C1BA6110F}" srcOrd="5" destOrd="0" presId="urn:microsoft.com/office/officeart/2005/8/layout/cycle7"/>
    <dgm:cxn modelId="{4B598DBC-651D-2341-8EB4-CE0FE051ABE7}" type="presParOf" srcId="{646B7C46-65F6-0C40-9916-354C1BA6110F}" destId="{13706C63-4446-094C-90EC-A38850D83D35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CEC49D-03DD-8842-A28D-CD9EADF30D55}">
      <dsp:nvSpPr>
        <dsp:cNvPr id="0" name=""/>
        <dsp:cNvSpPr/>
      </dsp:nvSpPr>
      <dsp:spPr>
        <a:xfrm>
          <a:off x="1694899" y="527283"/>
          <a:ext cx="2050881" cy="10254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000" b="1" kern="1200" dirty="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sp:txBody>
      <dsp:txXfrm>
        <a:off x="1724933" y="557317"/>
        <a:ext cx="1990813" cy="965372"/>
      </dsp:txXfrm>
    </dsp:sp>
    <dsp:sp modelId="{E5049B86-BAEF-B740-A9C4-809B6D5C1894}">
      <dsp:nvSpPr>
        <dsp:cNvPr id="0" name=""/>
        <dsp:cNvSpPr/>
      </dsp:nvSpPr>
      <dsp:spPr>
        <a:xfrm rot="3600000">
          <a:off x="3032407" y="2327845"/>
          <a:ext cx="1070150" cy="35890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sp:txBody>
      <dsp:txXfrm>
        <a:off x="3140078" y="2399626"/>
        <a:ext cx="854808" cy="215342"/>
      </dsp:txXfrm>
    </dsp:sp>
    <dsp:sp modelId="{4CAA76DE-983C-1949-A522-347340F597F2}">
      <dsp:nvSpPr>
        <dsp:cNvPr id="0" name=""/>
        <dsp:cNvSpPr/>
      </dsp:nvSpPr>
      <dsp:spPr>
        <a:xfrm>
          <a:off x="3389184" y="3461871"/>
          <a:ext cx="2050881" cy="10254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000" b="1" kern="1200" dirty="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sp:txBody>
      <dsp:txXfrm>
        <a:off x="3419218" y="3491905"/>
        <a:ext cx="1990813" cy="965372"/>
      </dsp:txXfrm>
    </dsp:sp>
    <dsp:sp modelId="{0F5A7AF3-73B2-F645-ABFF-9A948F0945B2}">
      <dsp:nvSpPr>
        <dsp:cNvPr id="0" name=""/>
        <dsp:cNvSpPr/>
      </dsp:nvSpPr>
      <dsp:spPr>
        <a:xfrm rot="10800000">
          <a:off x="2185264" y="3795139"/>
          <a:ext cx="1070150" cy="35890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sp:txBody>
      <dsp:txXfrm rot="10800000">
        <a:off x="2292935" y="3866920"/>
        <a:ext cx="854808" cy="215342"/>
      </dsp:txXfrm>
    </dsp:sp>
    <dsp:sp modelId="{6589D724-9E9D-3F43-8661-6B8923E53C7C}">
      <dsp:nvSpPr>
        <dsp:cNvPr id="0" name=""/>
        <dsp:cNvSpPr/>
      </dsp:nvSpPr>
      <dsp:spPr>
        <a:xfrm>
          <a:off x="614" y="3461871"/>
          <a:ext cx="2050881" cy="10254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000" b="1" kern="1200" dirty="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sp:txBody>
      <dsp:txXfrm>
        <a:off x="30648" y="3491905"/>
        <a:ext cx="1990813" cy="965372"/>
      </dsp:txXfrm>
    </dsp:sp>
    <dsp:sp modelId="{646B7C46-65F6-0C40-9916-354C1BA6110F}">
      <dsp:nvSpPr>
        <dsp:cNvPr id="0" name=""/>
        <dsp:cNvSpPr/>
      </dsp:nvSpPr>
      <dsp:spPr>
        <a:xfrm rot="18000000">
          <a:off x="1338121" y="2327845"/>
          <a:ext cx="1070150" cy="35890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chemeClr val="tx1"/>
            </a:solidFill>
            <a:latin typeface="Tajawal" panose="00000500000000000000" pitchFamily="2" charset="-78"/>
            <a:cs typeface="Tajawal" panose="00000500000000000000" pitchFamily="2" charset="-78"/>
          </a:endParaRPr>
        </a:p>
      </dsp:txBody>
      <dsp:txXfrm>
        <a:off x="1445792" y="2399626"/>
        <a:ext cx="854808" cy="215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E274A-C786-454E-930D-362825A68D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AB9505-C311-4948-A526-A7AB864B8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D15F-9E31-184F-A412-138599AD0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2A8FB-D4F2-5A4A-BA9A-52F6555C6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E3DE99-E161-7841-AB0E-991375B74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88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25362-91AF-F349-84F4-155FF52B0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165620-8195-6B41-B457-94695C84D5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3ACDA-04B0-2B44-B760-AE4BB9D96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92FCB-8F2B-8A43-9288-3A5B2EB0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18E97-14F1-2644-B51A-BDA4121EB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127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021B04-8F33-944C-84BA-66710E4B9D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CC2DD4-AA4F-4E4A-99BD-7CE6D9267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DA365-4B8B-2B46-853E-35A1BEC7F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99340-0AFC-5C41-A7B2-6FDC08BF5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6D513-4660-264E-8144-AB4F30E4F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251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8F895-4B55-0F44-AA3B-96C2AF77F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620A3-9B7A-5D4E-9DFD-A4B65AB14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9CC0E3-3528-2C40-8A7C-EEEB25B78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D831E-DB49-2848-910A-CA9ECD2E6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A7E17-AFFE-3F44-9402-2DFE8AE54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61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4A896-DEAA-1D40-9D34-E2A50077C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A4116B-B0F3-8C4D-840D-21DFA5642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4EF12E-5482-904C-83D9-00BF12757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8C1D4F-1A4C-A849-8661-69FBE033A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0361C-9458-F643-A658-7F26BF1F3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74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5F39C-EF8E-7F43-9628-F4465B40D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619D5-93C1-6740-A91F-CBA35EC5F9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9E7A0C-C54D-E140-A2AF-8A5582A883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99A58-3F42-8440-8D91-53F1ABE04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68A3BA-600C-894C-8CB1-601E0651F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2A6C5C-1069-7247-9FB4-3211A8DEB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3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92729-0B91-5744-AEBA-DF850958D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43F1E8-9DDA-3847-99EA-D7BC071FC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B89478-C4EE-1F4D-A8AF-18F2140DB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982E3F-3F9E-1441-9121-7228CDC21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996FA6-EAA1-3A47-90A4-1724185B81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FC8078-E2FF-0746-B3F5-5C93A51E1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8102B3-6B60-1244-AD88-1488A99CF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C9C82E-8CB4-CD4E-86E6-69E21424B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03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6B949-77CB-1847-AC80-F1228A6AF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E57A6C-8292-014B-BB84-BB38A325F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6D24C5-FC0E-6443-A2CB-8778A6DE9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A52F75-742B-B54B-BA6D-7448CFEE3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82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4DF7FB-3224-3744-9A17-120E20C12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9494FD-B581-BF4B-AB86-536E418D8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2D4864-A15F-7D4F-B7A2-0E1E8EBB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738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A00EA-3857-A140-93A2-644E25418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8352A-FE02-4746-B16C-76B441CC5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7C1E0-E2CB-3B4D-B961-0700EC2E0D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0B6824-D441-1A40-A644-B60BC5066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218F28-4D15-FC46-B625-23D948BF0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5CE9C-B777-9844-A80E-B8A96616F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01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FE46A-F9CB-F549-8378-AAD605D08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E5225-55B2-5645-B6A1-21CC774001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711A7-4304-984F-9CC4-9490FF21E9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5196D-99F4-734C-9A30-0172EE9BA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75A5-98BB-7345-902E-AA3C82F9C3AA}" type="datetimeFigureOut">
              <a:rPr lang="en-US" smtClean="0"/>
              <a:t>4/15/2020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0C3FF-88C9-F84F-B18C-3DBC93719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01B22A-8065-AF45-A03D-71FC1D82D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F4A6A-8B09-BD41-AFE7-F9D81968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593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047FC3-06D2-FF40-89DC-637FB97AC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A99DB-ED4F-3C48-A83C-54E444B4B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D271D-C39F-4E4A-ADC3-940A4035E0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75A5-98BB-7345-902E-AA3C82F9C3AA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425C4-4450-B94F-B123-D30DC93BF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1C3C9-73DA-8C4E-9234-B68BEF97DF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F4A6A-8B09-BD41-AFE7-F9D81968B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09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Tajawal" panose="00000500000000000000" pitchFamily="2" charset="-78"/>
          <a:ea typeface="+mj-ea"/>
          <a:cs typeface="Tajawal" panose="00000500000000000000" pitchFamily="2" charset="-78"/>
        </a:defRPr>
      </a:lvl1pPr>
    </p:titleStyle>
    <p:bodyStyle>
      <a:lvl1pPr marL="228600" indent="-228600" algn="justLow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ajawal" panose="00000500000000000000" pitchFamily="2" charset="-78"/>
          <a:ea typeface="+mn-ea"/>
          <a:cs typeface="Tajawal" panose="00000500000000000000" pitchFamily="2" charset="-78"/>
        </a:defRPr>
      </a:lvl1pPr>
      <a:lvl2pPr marL="685800" indent="-228600" algn="justLow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jawal" panose="00000500000000000000" pitchFamily="2" charset="-78"/>
          <a:ea typeface="+mn-ea"/>
          <a:cs typeface="Tajawal" panose="00000500000000000000" pitchFamily="2" charset="-78"/>
        </a:defRPr>
      </a:lvl2pPr>
      <a:lvl3pPr marL="1143000" indent="-228600" algn="justLow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jawal" panose="00000500000000000000" pitchFamily="2" charset="-78"/>
          <a:ea typeface="+mn-ea"/>
          <a:cs typeface="Tajawal" panose="00000500000000000000" pitchFamily="2" charset="-78"/>
        </a:defRPr>
      </a:lvl3pPr>
      <a:lvl4pPr marL="1600200" indent="-228600" algn="justLow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jawal" panose="00000500000000000000" pitchFamily="2" charset="-78"/>
          <a:ea typeface="+mn-ea"/>
          <a:cs typeface="Tajawal" panose="00000500000000000000" pitchFamily="2" charset="-78"/>
        </a:defRPr>
      </a:lvl4pPr>
      <a:lvl5pPr marL="2057400" indent="-228600" algn="justLow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jawal" panose="00000500000000000000" pitchFamily="2" charset="-78"/>
          <a:ea typeface="+mn-ea"/>
          <a:cs typeface="Tajawal" panose="000005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tif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صورة تحتوي على شخص, عصير, داخلي, تشبث&#10;&#10;تم إنشاء الوصف تلقائياً">
            <a:extLst>
              <a:ext uri="{FF2B5EF4-FFF2-40B4-BE49-F238E27FC236}">
                <a16:creationId xmlns:a16="http://schemas.microsoft.com/office/drawing/2014/main" id="{1B12FE22-3547-4221-AC46-543C825912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30"/>
          <a:stretch/>
        </p:blipFill>
        <p:spPr>
          <a:xfrm flipH="1">
            <a:off x="20" y="10"/>
            <a:ext cx="12191980" cy="6857990"/>
          </a:xfrm>
          <a:prstGeom prst="rect">
            <a:avLst/>
          </a:prstGeom>
        </p:spPr>
      </p:pic>
      <p:sp>
        <p:nvSpPr>
          <p:cNvPr id="35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cxnSp>
        <p:nvCxnSpPr>
          <p:cNvPr id="33" name="Straight Connector 36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Uplifting Forward Thinking">
            <a:hlinkClick r:id="" action="ppaction://media"/>
            <a:extLst>
              <a:ext uri="{FF2B5EF4-FFF2-40B4-BE49-F238E27FC236}">
                <a16:creationId xmlns:a16="http://schemas.microsoft.com/office/drawing/2014/main" id="{E2EED514-0BF2-4574-8DCB-9859698F10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0964"/>
                  <p14:fade in="131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647700" y="6438899"/>
            <a:ext cx="45719" cy="45719"/>
          </a:xfrm>
          <a:prstGeom prst="rect">
            <a:avLst/>
          </a:prstGeom>
        </p:spPr>
      </p:pic>
      <p:sp>
        <p:nvSpPr>
          <p:cNvPr id="8" name="عنوان 7">
            <a:extLst>
              <a:ext uri="{FF2B5EF4-FFF2-40B4-BE49-F238E27FC236}">
                <a16:creationId xmlns:a16="http://schemas.microsoft.com/office/drawing/2014/main" id="{74D7BCB1-4D69-4AAC-8709-C724584F5A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19980" y="3937000"/>
            <a:ext cx="4572000" cy="2108199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218962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عنوان 1">
            <a:extLst>
              <a:ext uri="{FF2B5EF4-FFF2-40B4-BE49-F238E27FC236}">
                <a16:creationId xmlns:a16="http://schemas.microsoft.com/office/drawing/2014/main" id="{1764DE64-928C-4106-951B-49083BE73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مجموعة 2">
            <a:extLst>
              <a:ext uri="{FF2B5EF4-FFF2-40B4-BE49-F238E27FC236}">
                <a16:creationId xmlns:a16="http://schemas.microsoft.com/office/drawing/2014/main" id="{C1C0C9FD-2AE3-463D-94CA-B1B4465EF3C9}"/>
              </a:ext>
            </a:extLst>
          </p:cNvPr>
          <p:cNvGrpSpPr/>
          <p:nvPr/>
        </p:nvGrpSpPr>
        <p:grpSpPr>
          <a:xfrm>
            <a:off x="302084" y="858525"/>
            <a:ext cx="7851458" cy="5211906"/>
            <a:chOff x="302084" y="858525"/>
            <a:chExt cx="7851458" cy="5211906"/>
          </a:xfrm>
        </p:grpSpPr>
        <p:pic>
          <p:nvPicPr>
            <p:cNvPr id="1026" name="Picture 2" descr="The 80/02 of Coffee Brewing - COFFEE IQ">
              <a:extLst>
                <a:ext uri="{FF2B5EF4-FFF2-40B4-BE49-F238E27FC236}">
                  <a16:creationId xmlns:a16="http://schemas.microsoft.com/office/drawing/2014/main" id="{5527146B-5537-4E39-B528-067804F9834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47" r="4" b="4619"/>
            <a:stretch/>
          </p:blipFill>
          <p:spPr bwMode="auto">
            <a:xfrm>
              <a:off x="545238" y="858525"/>
              <a:ext cx="7608304" cy="52119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مستطيل 5">
              <a:extLst>
                <a:ext uri="{FF2B5EF4-FFF2-40B4-BE49-F238E27FC236}">
                  <a16:creationId xmlns:a16="http://schemas.microsoft.com/office/drawing/2014/main" id="{16635479-792F-4DCA-9CB5-985464FA80C4}"/>
                </a:ext>
              </a:extLst>
            </p:cNvPr>
            <p:cNvSpPr/>
            <p:nvPr/>
          </p:nvSpPr>
          <p:spPr>
            <a:xfrm>
              <a:off x="4291712" y="5346087"/>
              <a:ext cx="2104572" cy="5476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PS" sz="2800" dirty="0">
                  <a:solidFill>
                    <a:schemeClr val="tx1"/>
                  </a:solidFill>
                  <a:latin typeface="Tajawal" panose="00000500000000000000" pitchFamily="2" charset="-78"/>
                  <a:cs typeface="Tajawal" panose="00000500000000000000" pitchFamily="2" charset="-78"/>
                </a:rPr>
                <a:t>مجهود</a:t>
              </a:r>
              <a:endParaRPr lang="ar-SA" sz="2800" dirty="0">
                <a:solidFill>
                  <a:schemeClr val="tx1"/>
                </a:solidFill>
                <a:latin typeface="Tajawal" panose="00000500000000000000" pitchFamily="2" charset="-78"/>
                <a:cs typeface="Tajawal" panose="00000500000000000000" pitchFamily="2" charset="-78"/>
              </a:endParaRPr>
            </a:p>
          </p:txBody>
        </p:sp>
        <p:sp>
          <p:nvSpPr>
            <p:cNvPr id="12" name="مستطيل 11">
              <a:extLst>
                <a:ext uri="{FF2B5EF4-FFF2-40B4-BE49-F238E27FC236}">
                  <a16:creationId xmlns:a16="http://schemas.microsoft.com/office/drawing/2014/main" id="{721DEA55-134E-4DDB-95C9-EB34E4AE5C14}"/>
                </a:ext>
              </a:extLst>
            </p:cNvPr>
            <p:cNvSpPr/>
            <p:nvPr/>
          </p:nvSpPr>
          <p:spPr>
            <a:xfrm>
              <a:off x="801026" y="4899689"/>
              <a:ext cx="2607494" cy="9428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PS" sz="6600" dirty="0">
                  <a:solidFill>
                    <a:schemeClr val="tx1"/>
                  </a:solidFill>
                  <a:latin typeface="Tajawal" panose="00000500000000000000" pitchFamily="2" charset="-78"/>
                  <a:cs typeface="Tajawal" panose="00000500000000000000" pitchFamily="2" charset="-78"/>
                </a:rPr>
                <a:t>نتيجة</a:t>
              </a:r>
              <a:endParaRPr lang="ar-SA" sz="6600" dirty="0">
                <a:solidFill>
                  <a:schemeClr val="tx1"/>
                </a:solidFill>
                <a:latin typeface="Tajawal" panose="00000500000000000000" pitchFamily="2" charset="-78"/>
                <a:cs typeface="Tajawal" panose="00000500000000000000" pitchFamily="2" charset="-78"/>
              </a:endParaRPr>
            </a:p>
          </p:txBody>
        </p:sp>
        <p:sp>
          <p:nvSpPr>
            <p:cNvPr id="13" name="مستطيل 12">
              <a:extLst>
                <a:ext uri="{FF2B5EF4-FFF2-40B4-BE49-F238E27FC236}">
                  <a16:creationId xmlns:a16="http://schemas.microsoft.com/office/drawing/2014/main" id="{AE309879-672E-4737-ACDC-39F916C7A931}"/>
                </a:ext>
              </a:extLst>
            </p:cNvPr>
            <p:cNvSpPr/>
            <p:nvPr/>
          </p:nvSpPr>
          <p:spPr>
            <a:xfrm>
              <a:off x="5762172" y="4625871"/>
              <a:ext cx="445860" cy="5476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PS" sz="2800" dirty="0">
                  <a:solidFill>
                    <a:schemeClr val="bg1"/>
                  </a:solidFill>
                  <a:latin typeface="Tajawal" panose="00000500000000000000" pitchFamily="2" charset="-78"/>
                  <a:cs typeface="Tajawal" panose="00000500000000000000" pitchFamily="2" charset="-78"/>
                </a:rPr>
                <a:t>%</a:t>
              </a:r>
              <a:endParaRPr lang="ar-SA" sz="2800" dirty="0">
                <a:solidFill>
                  <a:schemeClr val="bg1"/>
                </a:solidFill>
                <a:latin typeface="Tajawal" panose="00000500000000000000" pitchFamily="2" charset="-78"/>
                <a:cs typeface="Tajawal" panose="00000500000000000000" pitchFamily="2" charset="-78"/>
              </a:endParaRPr>
            </a:p>
          </p:txBody>
        </p:sp>
        <p:sp>
          <p:nvSpPr>
            <p:cNvPr id="14" name="مستطيل 13">
              <a:extLst>
                <a:ext uri="{FF2B5EF4-FFF2-40B4-BE49-F238E27FC236}">
                  <a16:creationId xmlns:a16="http://schemas.microsoft.com/office/drawing/2014/main" id="{D8D84E2C-BF7C-446F-AB90-72D65CE79B29}"/>
                </a:ext>
              </a:extLst>
            </p:cNvPr>
            <p:cNvSpPr/>
            <p:nvPr/>
          </p:nvSpPr>
          <p:spPr>
            <a:xfrm>
              <a:off x="302084" y="2415671"/>
              <a:ext cx="689013" cy="7775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PS" sz="7200" dirty="0">
                  <a:solidFill>
                    <a:schemeClr val="tx1"/>
                  </a:solidFill>
                  <a:latin typeface="Tajawal" panose="00000500000000000000" pitchFamily="2" charset="-78"/>
                  <a:cs typeface="Tajawal" panose="00000500000000000000" pitchFamily="2" charset="-78"/>
                </a:rPr>
                <a:t>%</a:t>
              </a:r>
              <a:endParaRPr lang="ar-SA" sz="7200" dirty="0">
                <a:solidFill>
                  <a:schemeClr val="tx1"/>
                </a:solidFill>
                <a:latin typeface="Tajawal" panose="00000500000000000000" pitchFamily="2" charset="-78"/>
                <a:cs typeface="Tajawal" panose="000005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166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7708DD-07F4-934A-92EC-CD6B74EB5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endParaRPr lang="en-US" sz="4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A56F5-431B-FE41-9771-CBBC430F3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endParaRPr lang="ar-SA" sz="20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3598C2-3301-3549-9296-D9D2246469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05" r="14337" b="1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3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1BFC1-A943-3F49-84CE-05B08BBC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667039" cy="167660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C444C1-5923-CD4B-AFC6-B3A22FF96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1"/>
            <a:ext cx="3667036" cy="3779520"/>
          </a:xfrm>
        </p:spPr>
        <p:txBody>
          <a:bodyPr anchor="ctr">
            <a:normAutofit/>
          </a:bodyPr>
          <a:lstStyle/>
          <a:p>
            <a:pPr marL="0" indent="0" algn="ctr" rtl="1">
              <a:lnSpc>
                <a:spcPct val="200000"/>
              </a:lnSpc>
              <a:buNone/>
            </a:pPr>
            <a:endParaRPr lang="ar-SA" alt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B38F72-8FC4-4001-8C67-FA6B86DEC7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6008" y="2"/>
            <a:ext cx="7555992" cy="68579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صورة تحتوي على ساعة حائط, عنصر, جالس, رجل&#10;&#10;تم إنشاء الوصف تلقائياً">
            <a:extLst>
              <a:ext uri="{FF2B5EF4-FFF2-40B4-BE49-F238E27FC236}">
                <a16:creationId xmlns:a16="http://schemas.microsoft.com/office/drawing/2014/main" id="{AE3DA05E-707A-CA48-8012-A7987851B5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5" r="11541" b="1"/>
          <a:stretch/>
        </p:blipFill>
        <p:spPr>
          <a:xfrm>
            <a:off x="5276088" y="640082"/>
            <a:ext cx="6276250" cy="557783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44319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960E597-1C66-4103-87D5-6D74BB9F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0" y="533400"/>
            <a:ext cx="6501130" cy="2392681"/>
          </a:xfrm>
        </p:spPr>
        <p:txBody>
          <a:bodyPr anchor="ctr">
            <a:normAutofit/>
          </a:bodyPr>
          <a:lstStyle/>
          <a:p>
            <a:endParaRPr lang="ar-SA" dirty="0"/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FD5CCDD5-C410-4453-995D-7CF59145A61D}"/>
              </a:ext>
            </a:extLst>
          </p:cNvPr>
          <p:cNvSpPr/>
          <p:nvPr/>
        </p:nvSpPr>
        <p:spPr>
          <a:xfrm>
            <a:off x="11347450" y="1195754"/>
            <a:ext cx="370938" cy="1491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57011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E1FF207A-421C-4028-8CC6-0F4981766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254496" cy="1828800"/>
          </a:xfrm>
        </p:spPr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26D0BCD1-86F7-4890-A508-FDF208223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22576"/>
            <a:ext cx="6254496" cy="3858768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endParaRPr lang="ar-SA" sz="2400" dirty="0"/>
          </a:p>
        </p:txBody>
      </p:sp>
      <p:pic>
        <p:nvPicPr>
          <p:cNvPr id="3074" name="Picture 2" descr="Athletes are starting on the road with morning sunshine. Premium Photo">
            <a:extLst>
              <a:ext uri="{FF2B5EF4-FFF2-40B4-BE49-F238E27FC236}">
                <a16:creationId xmlns:a16="http://schemas.microsoft.com/office/drawing/2014/main" id="{6744397A-E837-4FB3-89AA-5BCCCF137C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4" r="18486"/>
          <a:stretch/>
        </p:blipFill>
        <p:spPr bwMode="auto">
          <a:xfrm>
            <a:off x="7552266" y="10"/>
            <a:ext cx="46397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4405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B6AEDA8-C0E8-415E-BA45-3F9BF124B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254496" cy="1828800"/>
          </a:xfrm>
        </p:spPr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4C0A6E25-B97E-44F9-9FCE-2C36F3E90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22576"/>
            <a:ext cx="6254496" cy="3858768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ar-SA" sz="2400" dirty="0"/>
          </a:p>
        </p:txBody>
      </p:sp>
      <p:pic>
        <p:nvPicPr>
          <p:cNvPr id="4098" name="Picture 2" descr="Realistic vintage papers Free Vector">
            <a:extLst>
              <a:ext uri="{FF2B5EF4-FFF2-40B4-BE49-F238E27FC236}">
                <a16:creationId xmlns:a16="http://schemas.microsoft.com/office/drawing/2014/main" id="{4E6101FE-7E42-4F52-A688-9F194ADDA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7" r="18208"/>
          <a:stretch/>
        </p:blipFill>
        <p:spPr bwMode="auto">
          <a:xfrm>
            <a:off x="7552266" y="10"/>
            <a:ext cx="46397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8717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EB2A6B9-AE77-0D40-860B-317AF978C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1286" y="889420"/>
            <a:ext cx="5245904" cy="3698362"/>
          </a:xfrm>
          <a:prstGeom prst="rect">
            <a:avLst/>
          </a:prstGeom>
        </p:spPr>
      </p:pic>
      <p:pic>
        <p:nvPicPr>
          <p:cNvPr id="5" name="صورة 4" descr="صورة تحتوي على رسم&#10;&#10;تم إنشاء الوصف تلقائياً">
            <a:extLst>
              <a:ext uri="{FF2B5EF4-FFF2-40B4-BE49-F238E27FC236}">
                <a16:creationId xmlns:a16="http://schemas.microsoft.com/office/drawing/2014/main" id="{8F215086-55F5-4E04-B52F-5B8A10874D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7" t="8607" r="1609" b="-1"/>
          <a:stretch/>
        </p:blipFill>
        <p:spPr>
          <a:xfrm>
            <a:off x="4798217" y="3984705"/>
            <a:ext cx="2595563" cy="728468"/>
          </a:xfrm>
          <a:prstGeom prst="rect">
            <a:avLst/>
          </a:prstGeom>
        </p:spPr>
      </p:pic>
      <p:sp>
        <p:nvSpPr>
          <p:cNvPr id="2" name="مستطيل 1">
            <a:extLst>
              <a:ext uri="{FF2B5EF4-FFF2-40B4-BE49-F238E27FC236}">
                <a16:creationId xmlns:a16="http://schemas.microsoft.com/office/drawing/2014/main" id="{33FD678B-42B5-409D-AC7C-E2A6BDB37DF1}"/>
              </a:ext>
            </a:extLst>
          </p:cNvPr>
          <p:cNvSpPr/>
          <p:nvPr/>
        </p:nvSpPr>
        <p:spPr>
          <a:xfrm>
            <a:off x="4279899" y="4792751"/>
            <a:ext cx="3632200" cy="36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pc="600" dirty="0">
                <a:solidFill>
                  <a:schemeClr val="tx1"/>
                </a:solidFill>
              </a:rPr>
              <a:t>www.arbslide.com</a:t>
            </a:r>
            <a:endParaRPr lang="ar-SA" spc="600" dirty="0">
              <a:solidFill>
                <a:schemeClr val="tx1"/>
              </a:solidFill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AD20492A-812B-4DED-8776-0BF15E910F54}"/>
              </a:ext>
            </a:extLst>
          </p:cNvPr>
          <p:cNvSpPr/>
          <p:nvPr/>
        </p:nvSpPr>
        <p:spPr>
          <a:xfrm>
            <a:off x="4279899" y="5165902"/>
            <a:ext cx="3632200" cy="36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kern="1100" spc="600" dirty="0">
                <a:solidFill>
                  <a:schemeClr val="tx1"/>
                </a:solidFill>
              </a:rPr>
              <a:t>info@arbslide.com</a:t>
            </a:r>
            <a:endParaRPr lang="ar-SA" kern="1100" spc="600" dirty="0">
              <a:solidFill>
                <a:schemeClr val="tx1"/>
              </a:solidFill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761B1747-E8F9-423A-BDE3-D2A4B1464072}"/>
              </a:ext>
            </a:extLst>
          </p:cNvPr>
          <p:cNvSpPr/>
          <p:nvPr/>
        </p:nvSpPr>
        <p:spPr>
          <a:xfrm>
            <a:off x="4413974" y="5579884"/>
            <a:ext cx="310052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SimSun" panose="02010600030101010101" pitchFamily="2" charset="-122"/>
                <a:cs typeface="A Jannat LT" panose="01000000000000000000" pitchFamily="2" charset="-78"/>
              </a:rPr>
              <a:t>مع عرب سلايد اصنع تميزك الآن!</a:t>
            </a:r>
            <a:endParaRPr lang="en-US" sz="1050" dirty="0">
              <a:effectLst/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531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45D8C-E874-364A-B839-08BAC2A0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pPr algn="ctr"/>
            <a:endParaRPr lang="en-US" sz="3800" dirty="0">
              <a:solidFill>
                <a:schemeClr val="bg1"/>
              </a:solidFill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شكل حر: شكل 6">
            <a:extLst>
              <a:ext uri="{FF2B5EF4-FFF2-40B4-BE49-F238E27FC236}">
                <a16:creationId xmlns:a16="http://schemas.microsoft.com/office/drawing/2014/main" id="{63A6A844-6860-43AA-9273-1DA201F147E4}"/>
              </a:ext>
            </a:extLst>
          </p:cNvPr>
          <p:cNvSpPr/>
          <p:nvPr/>
        </p:nvSpPr>
        <p:spPr>
          <a:xfrm>
            <a:off x="3216248" y="1910694"/>
            <a:ext cx="1822352" cy="1093411"/>
          </a:xfrm>
          <a:custGeom>
            <a:avLst/>
            <a:gdLst>
              <a:gd name="connsiteX0" fmla="*/ 0 w 1822352"/>
              <a:gd name="connsiteY0" fmla="*/ 0 h 1093411"/>
              <a:gd name="connsiteX1" fmla="*/ 1822352 w 1822352"/>
              <a:gd name="connsiteY1" fmla="*/ 0 h 1093411"/>
              <a:gd name="connsiteX2" fmla="*/ 1822352 w 1822352"/>
              <a:gd name="connsiteY2" fmla="*/ 1093411 h 1093411"/>
              <a:gd name="connsiteX3" fmla="*/ 0 w 1822352"/>
              <a:gd name="connsiteY3" fmla="*/ 1093411 h 1093411"/>
              <a:gd name="connsiteX4" fmla="*/ 0 w 1822352"/>
              <a:gd name="connsiteY4" fmla="*/ 0 h 109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352" h="1093411">
                <a:moveTo>
                  <a:pt x="0" y="0"/>
                </a:moveTo>
                <a:lnTo>
                  <a:pt x="1822352" y="0"/>
                </a:lnTo>
                <a:lnTo>
                  <a:pt x="1822352" y="1093411"/>
                </a:lnTo>
                <a:lnTo>
                  <a:pt x="0" y="10934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ct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20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8" name="شكل حر: شكل 7">
            <a:extLst>
              <a:ext uri="{FF2B5EF4-FFF2-40B4-BE49-F238E27FC236}">
                <a16:creationId xmlns:a16="http://schemas.microsoft.com/office/drawing/2014/main" id="{243ADE4D-C10D-4991-BF9A-4FF5F0183207}"/>
              </a:ext>
            </a:extLst>
          </p:cNvPr>
          <p:cNvSpPr/>
          <p:nvPr/>
        </p:nvSpPr>
        <p:spPr>
          <a:xfrm>
            <a:off x="1211660" y="1910694"/>
            <a:ext cx="1822352" cy="1093411"/>
          </a:xfrm>
          <a:custGeom>
            <a:avLst/>
            <a:gdLst>
              <a:gd name="connsiteX0" fmla="*/ 0 w 1822352"/>
              <a:gd name="connsiteY0" fmla="*/ 0 h 1093411"/>
              <a:gd name="connsiteX1" fmla="*/ 1822352 w 1822352"/>
              <a:gd name="connsiteY1" fmla="*/ 0 h 1093411"/>
              <a:gd name="connsiteX2" fmla="*/ 1822352 w 1822352"/>
              <a:gd name="connsiteY2" fmla="*/ 1093411 h 1093411"/>
              <a:gd name="connsiteX3" fmla="*/ 0 w 1822352"/>
              <a:gd name="connsiteY3" fmla="*/ 1093411 h 1093411"/>
              <a:gd name="connsiteX4" fmla="*/ 0 w 1822352"/>
              <a:gd name="connsiteY4" fmla="*/ 0 h 109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352" h="1093411">
                <a:moveTo>
                  <a:pt x="0" y="0"/>
                </a:moveTo>
                <a:lnTo>
                  <a:pt x="1822352" y="0"/>
                </a:lnTo>
                <a:lnTo>
                  <a:pt x="1822352" y="1093411"/>
                </a:lnTo>
                <a:lnTo>
                  <a:pt x="0" y="10934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ct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20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12" name="شكل حر: شكل 11">
            <a:extLst>
              <a:ext uri="{FF2B5EF4-FFF2-40B4-BE49-F238E27FC236}">
                <a16:creationId xmlns:a16="http://schemas.microsoft.com/office/drawing/2014/main" id="{8D00AFB0-F2E4-4DAD-B989-D64037CB2606}"/>
              </a:ext>
            </a:extLst>
          </p:cNvPr>
          <p:cNvSpPr/>
          <p:nvPr/>
        </p:nvSpPr>
        <p:spPr>
          <a:xfrm>
            <a:off x="3216248" y="3186341"/>
            <a:ext cx="1822352" cy="1093411"/>
          </a:xfrm>
          <a:custGeom>
            <a:avLst/>
            <a:gdLst>
              <a:gd name="connsiteX0" fmla="*/ 0 w 1822352"/>
              <a:gd name="connsiteY0" fmla="*/ 0 h 1093411"/>
              <a:gd name="connsiteX1" fmla="*/ 1822352 w 1822352"/>
              <a:gd name="connsiteY1" fmla="*/ 0 h 1093411"/>
              <a:gd name="connsiteX2" fmla="*/ 1822352 w 1822352"/>
              <a:gd name="connsiteY2" fmla="*/ 1093411 h 1093411"/>
              <a:gd name="connsiteX3" fmla="*/ 0 w 1822352"/>
              <a:gd name="connsiteY3" fmla="*/ 1093411 h 1093411"/>
              <a:gd name="connsiteX4" fmla="*/ 0 w 1822352"/>
              <a:gd name="connsiteY4" fmla="*/ 0 h 109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352" h="1093411">
                <a:moveTo>
                  <a:pt x="0" y="0"/>
                </a:moveTo>
                <a:lnTo>
                  <a:pt x="1822352" y="0"/>
                </a:lnTo>
                <a:lnTo>
                  <a:pt x="1822352" y="1093411"/>
                </a:lnTo>
                <a:lnTo>
                  <a:pt x="0" y="10934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ct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20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14" name="شكل حر: شكل 13">
            <a:extLst>
              <a:ext uri="{FF2B5EF4-FFF2-40B4-BE49-F238E27FC236}">
                <a16:creationId xmlns:a16="http://schemas.microsoft.com/office/drawing/2014/main" id="{B6E561B7-A548-4DE5-B0E8-0B1B59C0B244}"/>
              </a:ext>
            </a:extLst>
          </p:cNvPr>
          <p:cNvSpPr/>
          <p:nvPr/>
        </p:nvSpPr>
        <p:spPr>
          <a:xfrm>
            <a:off x="1211660" y="3186341"/>
            <a:ext cx="1822352" cy="1093411"/>
          </a:xfrm>
          <a:custGeom>
            <a:avLst/>
            <a:gdLst>
              <a:gd name="connsiteX0" fmla="*/ 0 w 1822352"/>
              <a:gd name="connsiteY0" fmla="*/ 0 h 1093411"/>
              <a:gd name="connsiteX1" fmla="*/ 1822352 w 1822352"/>
              <a:gd name="connsiteY1" fmla="*/ 0 h 1093411"/>
              <a:gd name="connsiteX2" fmla="*/ 1822352 w 1822352"/>
              <a:gd name="connsiteY2" fmla="*/ 1093411 h 1093411"/>
              <a:gd name="connsiteX3" fmla="*/ 0 w 1822352"/>
              <a:gd name="connsiteY3" fmla="*/ 1093411 h 1093411"/>
              <a:gd name="connsiteX4" fmla="*/ 0 w 1822352"/>
              <a:gd name="connsiteY4" fmla="*/ 0 h 109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352" h="1093411">
                <a:moveTo>
                  <a:pt x="0" y="0"/>
                </a:moveTo>
                <a:lnTo>
                  <a:pt x="1822352" y="0"/>
                </a:lnTo>
                <a:lnTo>
                  <a:pt x="1822352" y="1093411"/>
                </a:lnTo>
                <a:lnTo>
                  <a:pt x="0" y="10934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ct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20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sp>
        <p:nvSpPr>
          <p:cNvPr id="15" name="شكل حر: شكل 14">
            <a:extLst>
              <a:ext uri="{FF2B5EF4-FFF2-40B4-BE49-F238E27FC236}">
                <a16:creationId xmlns:a16="http://schemas.microsoft.com/office/drawing/2014/main" id="{7B4F18C8-E04C-42AC-9DBE-7CEFCD1E54E1}"/>
              </a:ext>
            </a:extLst>
          </p:cNvPr>
          <p:cNvSpPr/>
          <p:nvPr/>
        </p:nvSpPr>
        <p:spPr>
          <a:xfrm>
            <a:off x="2213954" y="4461988"/>
            <a:ext cx="1822352" cy="1093411"/>
          </a:xfrm>
          <a:custGeom>
            <a:avLst/>
            <a:gdLst>
              <a:gd name="connsiteX0" fmla="*/ 0 w 1822352"/>
              <a:gd name="connsiteY0" fmla="*/ 0 h 1093411"/>
              <a:gd name="connsiteX1" fmla="*/ 1822352 w 1822352"/>
              <a:gd name="connsiteY1" fmla="*/ 0 h 1093411"/>
              <a:gd name="connsiteX2" fmla="*/ 1822352 w 1822352"/>
              <a:gd name="connsiteY2" fmla="*/ 1093411 h 1093411"/>
              <a:gd name="connsiteX3" fmla="*/ 0 w 1822352"/>
              <a:gd name="connsiteY3" fmla="*/ 1093411 h 1093411"/>
              <a:gd name="connsiteX4" fmla="*/ 0 w 1822352"/>
              <a:gd name="connsiteY4" fmla="*/ 0 h 109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352" h="1093411">
                <a:moveTo>
                  <a:pt x="0" y="0"/>
                </a:moveTo>
                <a:lnTo>
                  <a:pt x="1822352" y="0"/>
                </a:lnTo>
                <a:lnTo>
                  <a:pt x="1822352" y="1093411"/>
                </a:lnTo>
                <a:lnTo>
                  <a:pt x="0" y="10934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ctr" defTabSz="889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ar-SA" sz="2000" kern="1200" dirty="0">
              <a:latin typeface="Tajawal" panose="00000500000000000000" pitchFamily="2" charset="-78"/>
              <a:cs typeface="Tajawal" panose="000005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4147668-D03F-2A4D-A701-68C26CBCE1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09" r="6765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41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300" fill="hold"/>
                                            <p:tgtEl>
                                              <p:spTgt spid="7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300" fill="hold"/>
                                            <p:tgtEl>
                                              <p:spTgt spid="7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3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3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300" fill="hold"/>
                                            <p:tgtEl>
                                              <p:spTgt spid="8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300" fill="hold"/>
                                            <p:tgtEl>
                                              <p:spTgt spid="8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3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3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23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300" fill="hold"/>
                                            <p:tgtEl>
                                              <p:spTgt spid="1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300" fill="hold"/>
                                            <p:tgtEl>
                                              <p:spTgt spid="1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3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3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300" fill="hold"/>
                                            <p:tgtEl>
                                              <p:spTgt spid="14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300" fill="hold"/>
                                            <p:tgtEl>
                                              <p:spTgt spid="14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30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30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300" fill="hold"/>
                                            <p:tgtEl>
                                              <p:spTgt spid="15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300" fill="hold"/>
                                            <p:tgtEl>
                                              <p:spTgt spid="15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4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3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3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uild="allAtOnce" animBg="1"/>
          <p:bldP spid="8" grpId="0" build="allAtOnce" animBg="1"/>
          <p:bldP spid="12" grpId="0" build="allAtOnce" animBg="1"/>
          <p:bldP spid="14" grpId="0" build="allAtOnce" animBg="1"/>
          <p:bldP spid="15" grpId="0" build="allAtOnce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7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7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8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8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8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2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1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" fill="hold"/>
                                            <p:tgtEl>
                                              <p:spTgt spid="12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14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14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5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5">
                                                <p:bg/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4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uild="allAtOnce" animBg="1"/>
          <p:bldP spid="8" grpId="0" build="allAtOnce" animBg="1"/>
          <p:bldP spid="12" grpId="0" build="allAtOnce" animBg="1"/>
          <p:bldP spid="14" grpId="0" build="allAtOnce" animBg="1"/>
          <p:bldP spid="15" grpId="0" build="allAtOnce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C8E9E-905A-1B4B-878E-441885440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0" y="787156"/>
            <a:ext cx="6527800" cy="1325563"/>
          </a:xfrm>
        </p:spPr>
        <p:txBody>
          <a:bodyPr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EFF6B-37C7-7345-868A-6E6AC5AFB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0" y="2400299"/>
            <a:ext cx="6527800" cy="3776663"/>
          </a:xfrm>
        </p:spPr>
        <p:txBody>
          <a:bodyPr anchor="ctr"/>
          <a:lstStyle/>
          <a:p>
            <a:pPr marL="0" indent="0" algn="ctr">
              <a:lnSpc>
                <a:spcPct val="150000"/>
              </a:lnSpc>
              <a:buNone/>
            </a:pPr>
            <a:endParaRPr lang="ar-SA" alt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86F622-0825-9349-B5D6-1700D1E7AA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056" t="6345" r="11655" b="5013"/>
          <a:stretch/>
        </p:blipFill>
        <p:spPr>
          <a:xfrm>
            <a:off x="0" y="-1"/>
            <a:ext cx="52832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6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31A0DC-E0D8-E44B-90A2-BBCA123A8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endParaRPr lang="en-US" sz="3800" dirty="0">
              <a:solidFill>
                <a:schemeClr val="bg1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65F4A-980E-F84A-9A77-B051CDEF6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09192"/>
            <a:ext cx="4586513" cy="3647710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endParaRPr lang="en-US" altLang="en-US" sz="2000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صورة تحتوي على ساعة حائط, داخلي, عنصر, جالس&#10;&#10;تم إنشاء الوصف تلقائياً">
            <a:extLst>
              <a:ext uri="{FF2B5EF4-FFF2-40B4-BE49-F238E27FC236}">
                <a16:creationId xmlns:a16="http://schemas.microsoft.com/office/drawing/2014/main" id="{93D61901-296A-6940-8BA0-609786E996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5" r="50617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9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B0792D4F-247E-46FE-85FC-881DEFA41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5304C8-18EB-6342-A16F-6CF75C00B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32688"/>
            <a:ext cx="5112149" cy="794512"/>
          </a:xfrm>
        </p:spPr>
        <p:txBody>
          <a:bodyPr anchor="b">
            <a:normAutofit/>
          </a:bodyPr>
          <a:lstStyle/>
          <a:p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55C95-02F9-B744-9EFC-FA3A835E8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7" y="1959429"/>
            <a:ext cx="5254747" cy="4148763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endParaRPr lang="en-US" altLang="en-US" sz="2000" dirty="0"/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749A7284-D010-4ACB-A08A-FC3C3689B5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8597" y="1417320"/>
            <a:ext cx="0" cy="402336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8C93D55-7056-794B-A094-D73B14664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009" y="576072"/>
            <a:ext cx="49720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BFBAA6D7-C100-F841-AE71-B553C1EA8D1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A106E3-EEFF-2F47-8D28-2F9AC29B421F}"/>
                </a:ext>
              </a:extLst>
            </p:cNvPr>
            <p:cNvSpPr/>
            <p:nvPr/>
          </p:nvSpPr>
          <p:spPr>
            <a:xfrm>
              <a:off x="196769" y="0"/>
              <a:ext cx="11995231" cy="6858000"/>
            </a:xfrm>
            <a:prstGeom prst="rect">
              <a:avLst/>
            </a:prstGeom>
            <a:solidFill>
              <a:srgbClr val="45AC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9DD2372-E83A-6B48-B325-9665036C6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0" y="0"/>
              <a:ext cx="6858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A23E375-2384-3040-9133-5136B0694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8856" y="888092"/>
            <a:ext cx="7533327" cy="1325563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67EA691-A8FB-4993-9EB9-132E15DF2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3841" y="3949898"/>
            <a:ext cx="5895552" cy="71496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 rtl="1">
              <a:buNone/>
            </a:pPr>
            <a:endParaRPr lang="en-US" altLang="en-US" sz="3200" dirty="0">
              <a:solidFill>
                <a:schemeClr val="bg1"/>
              </a:solidFill>
            </a:endParaRPr>
          </a:p>
        </p:txBody>
      </p:sp>
      <p:grpSp>
        <p:nvGrpSpPr>
          <p:cNvPr id="22" name="Group 17">
            <a:extLst>
              <a:ext uri="{FF2B5EF4-FFF2-40B4-BE49-F238E27FC236}">
                <a16:creationId xmlns:a16="http://schemas.microsoft.com/office/drawing/2014/main" id="{177C3CEA-2F8A-44BB-9640-3B66B065262A}"/>
              </a:ext>
            </a:extLst>
          </p:cNvPr>
          <p:cNvGrpSpPr/>
          <p:nvPr/>
        </p:nvGrpSpPr>
        <p:grpSpPr>
          <a:xfrm>
            <a:off x="3918857" y="3783202"/>
            <a:ext cx="7854043" cy="2099277"/>
            <a:chOff x="6181206" y="4156599"/>
            <a:chExt cx="5906502" cy="147817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23" name="Straight Connector 7">
              <a:extLst>
                <a:ext uri="{FF2B5EF4-FFF2-40B4-BE49-F238E27FC236}">
                  <a16:creationId xmlns:a16="http://schemas.microsoft.com/office/drawing/2014/main" id="{170E98EB-382A-4E28-A807-37ED38C2E7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4895" y="4861367"/>
              <a:ext cx="4722471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9">
              <a:extLst>
                <a:ext uri="{FF2B5EF4-FFF2-40B4-BE49-F238E27FC236}">
                  <a16:creationId xmlns:a16="http://schemas.microsoft.com/office/drawing/2014/main" id="{4E286401-F2F0-4917-9D77-2B3ED15DDD53}"/>
                </a:ext>
              </a:extLst>
            </p:cNvPr>
            <p:cNvSpPr/>
            <p:nvPr/>
          </p:nvSpPr>
          <p:spPr>
            <a:xfrm>
              <a:off x="11348981" y="4762982"/>
              <a:ext cx="196769" cy="1967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Oval 10">
              <a:extLst>
                <a:ext uri="{FF2B5EF4-FFF2-40B4-BE49-F238E27FC236}">
                  <a16:creationId xmlns:a16="http://schemas.microsoft.com/office/drawing/2014/main" id="{D1FA9563-2731-4B7E-AA45-C52CFF59C413}"/>
                </a:ext>
              </a:extLst>
            </p:cNvPr>
            <p:cNvSpPr/>
            <p:nvPr/>
          </p:nvSpPr>
          <p:spPr>
            <a:xfrm>
              <a:off x="6626511" y="4762981"/>
              <a:ext cx="196769" cy="1967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pic>
          <p:nvPicPr>
            <p:cNvPr id="26" name="Picture 12">
              <a:extLst>
                <a:ext uri="{FF2B5EF4-FFF2-40B4-BE49-F238E27FC236}">
                  <a16:creationId xmlns:a16="http://schemas.microsoft.com/office/drawing/2014/main" id="{5FC240F2-F3FC-437B-B225-5B91DE73D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3365" y="4156599"/>
              <a:ext cx="508000" cy="508000"/>
            </a:xfrm>
            <a:prstGeom prst="rect">
              <a:avLst/>
            </a:prstGeom>
          </p:spPr>
        </p:pic>
        <p:pic>
          <p:nvPicPr>
            <p:cNvPr id="27" name="Picture 14">
              <a:extLst>
                <a:ext uri="{FF2B5EF4-FFF2-40B4-BE49-F238E27FC236}">
                  <a16:creationId xmlns:a16="http://schemas.microsoft.com/office/drawing/2014/main" id="{6378D231-D6E6-42C7-8738-9221E6C42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70895" y="4159492"/>
              <a:ext cx="508000" cy="508000"/>
            </a:xfrm>
            <a:prstGeom prst="rect">
              <a:avLst/>
            </a:prstGeom>
          </p:spPr>
        </p:pic>
        <p:sp>
          <p:nvSpPr>
            <p:cNvPr id="28" name="Rectangle 15">
              <a:extLst>
                <a:ext uri="{FF2B5EF4-FFF2-40B4-BE49-F238E27FC236}">
                  <a16:creationId xmlns:a16="http://schemas.microsoft.com/office/drawing/2014/main" id="{F68C0B0B-E775-4164-8390-07688F18AEBA}"/>
                </a:ext>
              </a:extLst>
            </p:cNvPr>
            <p:cNvSpPr/>
            <p:nvPr/>
          </p:nvSpPr>
          <p:spPr>
            <a:xfrm>
              <a:off x="10807021" y="5179667"/>
              <a:ext cx="1280687" cy="455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SA" b="1" dirty="0">
                  <a:solidFill>
                    <a:schemeClr val="bg1"/>
                  </a:solidFill>
                  <a:latin typeface="Tajawal" panose="00000500000000000000" pitchFamily="2" charset="-78"/>
                  <a:cs typeface="Tajawal" panose="00000500000000000000" pitchFamily="2" charset="-78"/>
                </a:rPr>
                <a:t>لا اتحكم مطلقا في وقتي </a:t>
              </a:r>
              <a:endParaRPr lang="en-US" b="1" dirty="0">
                <a:solidFill>
                  <a:schemeClr val="bg1"/>
                </a:solidFill>
                <a:latin typeface="Tajawal" panose="00000500000000000000" pitchFamily="2" charset="-78"/>
                <a:cs typeface="Tajawal" panose="00000500000000000000" pitchFamily="2" charset="-78"/>
              </a:endParaRPr>
            </a:p>
          </p:txBody>
        </p:sp>
        <p:sp>
          <p:nvSpPr>
            <p:cNvPr id="29" name="Rectangle 16">
              <a:extLst>
                <a:ext uri="{FF2B5EF4-FFF2-40B4-BE49-F238E27FC236}">
                  <a16:creationId xmlns:a16="http://schemas.microsoft.com/office/drawing/2014/main" id="{298472CD-D4A2-4100-9374-B849A19DE088}"/>
                </a:ext>
              </a:extLst>
            </p:cNvPr>
            <p:cNvSpPr/>
            <p:nvPr/>
          </p:nvSpPr>
          <p:spPr>
            <a:xfrm>
              <a:off x="6181206" y="5179666"/>
              <a:ext cx="1087377" cy="455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SA" b="1" dirty="0">
                  <a:solidFill>
                    <a:schemeClr val="bg1"/>
                  </a:solidFill>
                  <a:latin typeface="Tajawal" panose="00000500000000000000" pitchFamily="2" charset="-78"/>
                  <a:cs typeface="Tajawal" panose="00000500000000000000" pitchFamily="2" charset="-78"/>
                </a:rPr>
                <a:t>اتحكم كليا في وقتي</a:t>
              </a:r>
              <a:endParaRPr lang="en-US" b="1" dirty="0">
                <a:solidFill>
                  <a:schemeClr val="bg1"/>
                </a:solidFill>
                <a:latin typeface="Tajawal" panose="00000500000000000000" pitchFamily="2" charset="-78"/>
                <a:cs typeface="Tajawal" panose="000005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909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5E51708-5237-B044-B84A-20C7DAC6795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EA759BE-6794-8344-9A84-CE2934F11B0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DEF5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174E28E-3AEF-2B47-9919-1C766D2B2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151626" cy="6858000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5C8806B2-9623-F646-9E86-09C645BCA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0700" y="1446212"/>
            <a:ext cx="5753100" cy="1325563"/>
          </a:xfrm>
        </p:spPr>
        <p:txBody>
          <a:bodyPr/>
          <a:lstStyle/>
          <a:p>
            <a:pPr rtl="0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55169-B55C-7241-9FE3-5EF6DBD0E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0700" y="2906712"/>
            <a:ext cx="5753100" cy="2965451"/>
          </a:xfrm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13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86F571-3DE5-804B-A8F0-7472A81982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nip and Round Single Corner Rectangle 4">
            <a:extLst>
              <a:ext uri="{FF2B5EF4-FFF2-40B4-BE49-F238E27FC236}">
                <a16:creationId xmlns:a16="http://schemas.microsoft.com/office/drawing/2014/main" id="{B2A90B03-86C0-5D48-A022-A3E526AD9B4C}"/>
              </a:ext>
            </a:extLst>
          </p:cNvPr>
          <p:cNvSpPr/>
          <p:nvPr/>
        </p:nvSpPr>
        <p:spPr>
          <a:xfrm>
            <a:off x="771525" y="4500563"/>
            <a:ext cx="3700463" cy="2357437"/>
          </a:xfrm>
          <a:prstGeom prst="snipRoundRect">
            <a:avLst>
              <a:gd name="adj1" fmla="val 16667"/>
              <a:gd name="adj2" fmla="val 21010"/>
            </a:avLst>
          </a:prstGeom>
          <a:solidFill>
            <a:srgbClr val="4E5C72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ADAFE7-009F-7C46-A323-EF9885A35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016499"/>
            <a:ext cx="3400425" cy="1325563"/>
          </a:xfrm>
        </p:spPr>
        <p:txBody>
          <a:bodyPr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267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AD16F-4E99-6743-83FD-4DA900E5D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683166"/>
            <a:ext cx="5440680" cy="1007522"/>
          </a:xfrm>
        </p:spPr>
        <p:txBody>
          <a:bodyPr/>
          <a:lstStyle/>
          <a:p>
            <a:pPr algn="ctr"/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C0C27CC-9229-E44E-AFB4-D27CFF7B4C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684519"/>
              </p:ext>
            </p:extLst>
          </p:nvPr>
        </p:nvGraphicFramePr>
        <p:xfrm>
          <a:off x="6400800" y="1478280"/>
          <a:ext cx="5440680" cy="5014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AB554ACE-C591-5B42-B695-7E2867130A4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889" r="6222"/>
          <a:stretch/>
        </p:blipFill>
        <p:spPr>
          <a:xfrm>
            <a:off x="0" y="0"/>
            <a:ext cx="6096000" cy="68580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0525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30</Words>
  <Application>Microsoft Office PowerPoint</Application>
  <PresentationFormat>شاشة عريضة</PresentationFormat>
  <Paragraphs>9</Paragraphs>
  <Slides>16</Slides>
  <Notes>0</Notes>
  <HiddenSlides>0</HiddenSlides>
  <MMClips>1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21" baseType="lpstr">
      <vt:lpstr>Arial</vt:lpstr>
      <vt:lpstr>Calibri</vt:lpstr>
      <vt:lpstr>Tajawal</vt:lpstr>
      <vt:lpstr>Tw Cen MT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كيف تستغل وقتك</dc:title>
  <dc:creator>Waleed Afifi</dc:creator>
  <cp:lastModifiedBy>Waleed Afifi</cp:lastModifiedBy>
  <cp:revision>8</cp:revision>
  <dcterms:created xsi:type="dcterms:W3CDTF">2020-04-15T10:34:11Z</dcterms:created>
  <dcterms:modified xsi:type="dcterms:W3CDTF">2020-04-15T11:11:37Z</dcterms:modified>
</cp:coreProperties>
</file>